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4"/>
  </p:sldMasterIdLst>
  <p:notesMasterIdLst>
    <p:notesMasterId r:id="rId23"/>
  </p:notesMasterIdLst>
  <p:sldIdLst>
    <p:sldId id="256" r:id="rId5"/>
    <p:sldId id="257" r:id="rId6"/>
    <p:sldId id="259" r:id="rId7"/>
    <p:sldId id="260" r:id="rId8"/>
    <p:sldId id="261" r:id="rId9"/>
    <p:sldId id="262" r:id="rId10"/>
    <p:sldId id="263" r:id="rId11"/>
    <p:sldId id="273" r:id="rId12"/>
    <p:sldId id="264" r:id="rId13"/>
    <p:sldId id="271" r:id="rId14"/>
    <p:sldId id="265" r:id="rId15"/>
    <p:sldId id="274" r:id="rId16"/>
    <p:sldId id="268" r:id="rId17"/>
    <p:sldId id="266" r:id="rId18"/>
    <p:sldId id="269" r:id="rId19"/>
    <p:sldId id="270" r:id="rId20"/>
    <p:sldId id="272" r:id="rId21"/>
    <p:sldId id="26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E905BB-3FAD-42E8-A208-373D441507C4}" v="785" dt="2023-03-30T14:15:20.9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79" autoAdjust="0"/>
    <p:restoredTop sz="90458" autoAdjust="0"/>
  </p:normalViewPr>
  <p:slideViewPr>
    <p:cSldViewPr snapToGrid="0">
      <p:cViewPr>
        <p:scale>
          <a:sx n="73" d="100"/>
          <a:sy n="73" d="100"/>
        </p:scale>
        <p:origin x="1027"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athan Callaghan" userId="73b78b07ebcd1867" providerId="LiveId" clId="{21E905BB-3FAD-42E8-A208-373D441507C4}"/>
    <pc:docChg chg="custSel addSld modSld">
      <pc:chgData name="Jonathan Callaghan" userId="73b78b07ebcd1867" providerId="LiveId" clId="{21E905BB-3FAD-42E8-A208-373D441507C4}" dt="2023-03-30T14:22:45.396" v="1104" actId="1076"/>
      <pc:docMkLst>
        <pc:docMk/>
      </pc:docMkLst>
      <pc:sldChg chg="addSp delSp modSp mod modTransition modAnim">
        <pc:chgData name="Jonathan Callaghan" userId="73b78b07ebcd1867" providerId="LiveId" clId="{21E905BB-3FAD-42E8-A208-373D441507C4}" dt="2023-03-30T14:15:20.923" v="1099"/>
        <pc:sldMkLst>
          <pc:docMk/>
          <pc:sldMk cId="3954873685" sldId="266"/>
        </pc:sldMkLst>
        <pc:spChg chg="mod">
          <ac:chgData name="Jonathan Callaghan" userId="73b78b07ebcd1867" providerId="LiveId" clId="{21E905BB-3FAD-42E8-A208-373D441507C4}" dt="2023-03-30T14:14:11.360" v="1093" actId="404"/>
          <ac:spMkLst>
            <pc:docMk/>
            <pc:sldMk cId="3954873685" sldId="266"/>
            <ac:spMk id="3" creationId="{D22A11E8-6A27-D902-9DCC-97983AB7DE17}"/>
          </ac:spMkLst>
        </pc:spChg>
        <pc:picChg chg="add del mod">
          <ac:chgData name="Jonathan Callaghan" userId="73b78b07ebcd1867" providerId="LiveId" clId="{21E905BB-3FAD-42E8-A208-373D441507C4}" dt="2023-03-30T14:14:40.299" v="1095"/>
          <ac:picMkLst>
            <pc:docMk/>
            <pc:sldMk cId="3954873685" sldId="266"/>
            <ac:picMk id="12" creationId="{EBB73DE1-9552-ED92-1B68-AD55F0916156}"/>
          </ac:picMkLst>
        </pc:picChg>
        <pc:picChg chg="add mod">
          <ac:chgData name="Jonathan Callaghan" userId="73b78b07ebcd1867" providerId="LiveId" clId="{21E905BB-3FAD-42E8-A208-373D441507C4}" dt="2023-03-30T14:15:20.923" v="1099"/>
          <ac:picMkLst>
            <pc:docMk/>
            <pc:sldMk cId="3954873685" sldId="266"/>
            <ac:picMk id="19" creationId="{F1292A93-3C37-C711-A3D9-90BB5C541EAC}"/>
          </ac:picMkLst>
        </pc:picChg>
        <pc:picChg chg="del">
          <ac:chgData name="Jonathan Callaghan" userId="73b78b07ebcd1867" providerId="LiveId" clId="{21E905BB-3FAD-42E8-A208-373D441507C4}" dt="2023-03-30T14:11:38.652" v="1078"/>
          <ac:picMkLst>
            <pc:docMk/>
            <pc:sldMk cId="3954873685" sldId="266"/>
            <ac:picMk id="20" creationId="{1B429EFF-0158-CB20-90C3-EED3746D9712}"/>
          </ac:picMkLst>
        </pc:picChg>
      </pc:sldChg>
      <pc:sldChg chg="addSp delSp modSp mod modTransition modAnim modNotesTx">
        <pc:chgData name="Jonathan Callaghan" userId="73b78b07ebcd1867" providerId="LiveId" clId="{21E905BB-3FAD-42E8-A208-373D441507C4}" dt="2023-03-30T14:15:20.923" v="1099"/>
        <pc:sldMkLst>
          <pc:docMk/>
          <pc:sldMk cId="1200774148" sldId="268"/>
        </pc:sldMkLst>
        <pc:spChg chg="mod">
          <ac:chgData name="Jonathan Callaghan" userId="73b78b07ebcd1867" providerId="LiveId" clId="{21E905BB-3FAD-42E8-A208-373D441507C4}" dt="2023-03-30T14:13:38.782" v="1089" actId="27636"/>
          <ac:spMkLst>
            <pc:docMk/>
            <pc:sldMk cId="1200774148" sldId="268"/>
            <ac:spMk id="3" creationId="{D22A11E8-6A27-D902-9DCC-97983AB7DE17}"/>
          </ac:spMkLst>
        </pc:spChg>
        <pc:picChg chg="add del mod">
          <ac:chgData name="Jonathan Callaghan" userId="73b78b07ebcd1867" providerId="LiveId" clId="{21E905BB-3FAD-42E8-A208-373D441507C4}" dt="2023-03-30T14:14:35.731" v="1094"/>
          <ac:picMkLst>
            <pc:docMk/>
            <pc:sldMk cId="1200774148" sldId="268"/>
            <ac:picMk id="13" creationId="{77BA8A5D-8F61-D45B-0C71-4DAE91F9FBEA}"/>
          </ac:picMkLst>
        </pc:picChg>
        <pc:picChg chg="add mod">
          <ac:chgData name="Jonathan Callaghan" userId="73b78b07ebcd1867" providerId="LiveId" clId="{21E905BB-3FAD-42E8-A208-373D441507C4}" dt="2023-03-30T14:15:20.923" v="1099"/>
          <ac:picMkLst>
            <pc:docMk/>
            <pc:sldMk cId="1200774148" sldId="268"/>
            <ac:picMk id="19" creationId="{9C41DEA8-7EAD-38A5-97D0-88FDB60E38CE}"/>
          </ac:picMkLst>
        </pc:picChg>
        <pc:picChg chg="del">
          <ac:chgData name="Jonathan Callaghan" userId="73b78b07ebcd1867" providerId="LiveId" clId="{21E905BB-3FAD-42E8-A208-373D441507C4}" dt="2023-03-30T14:11:34.476" v="1077"/>
          <ac:picMkLst>
            <pc:docMk/>
            <pc:sldMk cId="1200774148" sldId="268"/>
            <ac:picMk id="20" creationId="{DE685D35-86D2-B4AA-4FC8-7861AE9BA521}"/>
          </ac:picMkLst>
        </pc:picChg>
      </pc:sldChg>
      <pc:sldChg chg="addSp delSp modSp mod modTransition modAnim">
        <pc:chgData name="Jonathan Callaghan" userId="73b78b07ebcd1867" providerId="LiveId" clId="{21E905BB-3FAD-42E8-A208-373D441507C4}" dt="2023-03-30T14:22:45.396" v="1104" actId="1076"/>
        <pc:sldMkLst>
          <pc:docMk/>
          <pc:sldMk cId="1344657493" sldId="269"/>
        </pc:sldMkLst>
        <pc:spChg chg="mod">
          <ac:chgData name="Jonathan Callaghan" userId="73b78b07ebcd1867" providerId="LiveId" clId="{21E905BB-3FAD-42E8-A208-373D441507C4}" dt="2023-03-30T14:22:45.396" v="1104" actId="1076"/>
          <ac:spMkLst>
            <pc:docMk/>
            <pc:sldMk cId="1344657493" sldId="269"/>
            <ac:spMk id="3" creationId="{D22A11E8-6A27-D902-9DCC-97983AB7DE17}"/>
          </ac:spMkLst>
        </pc:spChg>
        <pc:picChg chg="add del mod">
          <ac:chgData name="Jonathan Callaghan" userId="73b78b07ebcd1867" providerId="LiveId" clId="{21E905BB-3FAD-42E8-A208-373D441507C4}" dt="2023-03-30T14:14:43.465" v="1096"/>
          <ac:picMkLst>
            <pc:docMk/>
            <pc:sldMk cId="1344657493" sldId="269"/>
            <ac:picMk id="11" creationId="{DA58D1D8-4090-70FE-19F4-1357100B98A1}"/>
          </ac:picMkLst>
        </pc:picChg>
        <pc:picChg chg="del">
          <ac:chgData name="Jonathan Callaghan" userId="73b78b07ebcd1867" providerId="LiveId" clId="{21E905BB-3FAD-42E8-A208-373D441507C4}" dt="2023-03-30T14:11:42.343" v="1079"/>
          <ac:picMkLst>
            <pc:docMk/>
            <pc:sldMk cId="1344657493" sldId="269"/>
            <ac:picMk id="16" creationId="{47BB5643-17CC-D7DD-505B-7C764F790C75}"/>
          </ac:picMkLst>
        </pc:picChg>
        <pc:picChg chg="add mod">
          <ac:chgData name="Jonathan Callaghan" userId="73b78b07ebcd1867" providerId="LiveId" clId="{21E905BB-3FAD-42E8-A208-373D441507C4}" dt="2023-03-30T14:15:20.923" v="1099"/>
          <ac:picMkLst>
            <pc:docMk/>
            <pc:sldMk cId="1344657493" sldId="269"/>
            <ac:picMk id="18" creationId="{AC4E5B1B-E175-09BD-4253-2508DEEE44DE}"/>
          </ac:picMkLst>
        </pc:picChg>
      </pc:sldChg>
      <pc:sldChg chg="addSp delSp modSp modTransition modAnim">
        <pc:chgData name="Jonathan Callaghan" userId="73b78b07ebcd1867" providerId="LiveId" clId="{21E905BB-3FAD-42E8-A208-373D441507C4}" dt="2023-03-30T14:15:20.923" v="1099"/>
        <pc:sldMkLst>
          <pc:docMk/>
          <pc:sldMk cId="3774280970" sldId="270"/>
        </pc:sldMkLst>
        <pc:picChg chg="add del mod">
          <ac:chgData name="Jonathan Callaghan" userId="73b78b07ebcd1867" providerId="LiveId" clId="{21E905BB-3FAD-42E8-A208-373D441507C4}" dt="2023-03-30T14:14:47.125" v="1097"/>
          <ac:picMkLst>
            <pc:docMk/>
            <pc:sldMk cId="3774280970" sldId="270"/>
            <ac:picMk id="10" creationId="{BFDBE4FE-3892-DB78-86FF-0CCD0BFFD5AA}"/>
          </ac:picMkLst>
        </pc:picChg>
        <pc:picChg chg="del">
          <ac:chgData name="Jonathan Callaghan" userId="73b78b07ebcd1867" providerId="LiveId" clId="{21E905BB-3FAD-42E8-A208-373D441507C4}" dt="2023-03-30T14:11:46.941" v="1080"/>
          <ac:picMkLst>
            <pc:docMk/>
            <pc:sldMk cId="3774280970" sldId="270"/>
            <ac:picMk id="13" creationId="{2D734AAC-70E3-1CCC-F24D-7F9A52C1B72F}"/>
          </ac:picMkLst>
        </pc:picChg>
        <pc:picChg chg="add mod">
          <ac:chgData name="Jonathan Callaghan" userId="73b78b07ebcd1867" providerId="LiveId" clId="{21E905BB-3FAD-42E8-A208-373D441507C4}" dt="2023-03-30T14:15:20.923" v="1099"/>
          <ac:picMkLst>
            <pc:docMk/>
            <pc:sldMk cId="3774280970" sldId="270"/>
            <ac:picMk id="16" creationId="{F3727296-5E27-4F9C-BC66-61368C822B24}"/>
          </ac:picMkLst>
        </pc:picChg>
      </pc:sldChg>
      <pc:sldChg chg="addSp delSp modSp modTransition modAnim">
        <pc:chgData name="Jonathan Callaghan" userId="73b78b07ebcd1867" providerId="LiveId" clId="{21E905BB-3FAD-42E8-A208-373D441507C4}" dt="2023-03-30T14:15:20.923" v="1099"/>
        <pc:sldMkLst>
          <pc:docMk/>
          <pc:sldMk cId="2398182865" sldId="272"/>
        </pc:sldMkLst>
        <pc:picChg chg="add del mod">
          <ac:chgData name="Jonathan Callaghan" userId="73b78b07ebcd1867" providerId="LiveId" clId="{21E905BB-3FAD-42E8-A208-373D441507C4}" dt="2023-03-30T14:14:50.410" v="1098"/>
          <ac:picMkLst>
            <pc:docMk/>
            <pc:sldMk cId="2398182865" sldId="272"/>
            <ac:picMk id="10" creationId="{F9EC6E4E-7194-97C6-3F92-DD6593427E1A}"/>
          </ac:picMkLst>
        </pc:picChg>
        <pc:picChg chg="del">
          <ac:chgData name="Jonathan Callaghan" userId="73b78b07ebcd1867" providerId="LiveId" clId="{21E905BB-3FAD-42E8-A208-373D441507C4}" dt="2023-03-30T14:11:50.385" v="1081"/>
          <ac:picMkLst>
            <pc:docMk/>
            <pc:sldMk cId="2398182865" sldId="272"/>
            <ac:picMk id="15" creationId="{4161B8AC-20C3-1BC3-9739-449CA6F88F20}"/>
          </ac:picMkLst>
        </pc:picChg>
        <pc:picChg chg="add mod">
          <ac:chgData name="Jonathan Callaghan" userId="73b78b07ebcd1867" providerId="LiveId" clId="{21E905BB-3FAD-42E8-A208-373D441507C4}" dt="2023-03-30T14:15:20.923" v="1099"/>
          <ac:picMkLst>
            <pc:docMk/>
            <pc:sldMk cId="2398182865" sldId="272"/>
            <ac:picMk id="17" creationId="{1F535132-54D6-F695-9F6B-374FE89F146A}"/>
          </ac:picMkLst>
        </pc:picChg>
      </pc:sldChg>
      <pc:sldChg chg="addSp delSp modSp new mod setBg modAnim modNotesTx">
        <pc:chgData name="Jonathan Callaghan" userId="73b78b07ebcd1867" providerId="LiveId" clId="{21E905BB-3FAD-42E8-A208-373D441507C4}" dt="2023-03-30T14:02:11.707" v="1037"/>
        <pc:sldMkLst>
          <pc:docMk/>
          <pc:sldMk cId="2357700354" sldId="273"/>
        </pc:sldMkLst>
        <pc:spChg chg="mod">
          <ac:chgData name="Jonathan Callaghan" userId="73b78b07ebcd1867" providerId="LiveId" clId="{21E905BB-3FAD-42E8-A208-373D441507C4}" dt="2023-03-30T13:15:29.720" v="28" actId="26606"/>
          <ac:spMkLst>
            <pc:docMk/>
            <pc:sldMk cId="2357700354" sldId="273"/>
            <ac:spMk id="2" creationId="{485767CB-94CB-D8EF-913E-7140707FF416}"/>
          </ac:spMkLst>
        </pc:spChg>
        <pc:spChg chg="del">
          <ac:chgData name="Jonathan Callaghan" userId="73b78b07ebcd1867" providerId="LiveId" clId="{21E905BB-3FAD-42E8-A208-373D441507C4}" dt="2023-03-30T13:15:18.294" v="23"/>
          <ac:spMkLst>
            <pc:docMk/>
            <pc:sldMk cId="2357700354" sldId="273"/>
            <ac:spMk id="3" creationId="{4BFD1E1F-E567-8494-8D10-13999E30E4C9}"/>
          </ac:spMkLst>
        </pc:spChg>
        <pc:spChg chg="mod">
          <ac:chgData name="Jonathan Callaghan" userId="73b78b07ebcd1867" providerId="LiveId" clId="{21E905BB-3FAD-42E8-A208-373D441507C4}" dt="2023-03-30T13:15:29.720" v="28" actId="26606"/>
          <ac:spMkLst>
            <pc:docMk/>
            <pc:sldMk cId="2357700354" sldId="273"/>
            <ac:spMk id="4" creationId="{535604EA-C862-E8D5-483D-5E4CDCAC98D8}"/>
          </ac:spMkLst>
        </pc:spChg>
        <pc:spChg chg="mod">
          <ac:chgData name="Jonathan Callaghan" userId="73b78b07ebcd1867" providerId="LiveId" clId="{21E905BB-3FAD-42E8-A208-373D441507C4}" dt="2023-03-30T13:15:29.720" v="28" actId="26606"/>
          <ac:spMkLst>
            <pc:docMk/>
            <pc:sldMk cId="2357700354" sldId="273"/>
            <ac:spMk id="5" creationId="{5984A054-D59B-3778-7D06-213FAFBC6A07}"/>
          </ac:spMkLst>
        </pc:spChg>
        <pc:spChg chg="mod">
          <ac:chgData name="Jonathan Callaghan" userId="73b78b07ebcd1867" providerId="LiveId" clId="{21E905BB-3FAD-42E8-A208-373D441507C4}" dt="2023-03-30T13:15:29.720" v="28" actId="26606"/>
          <ac:spMkLst>
            <pc:docMk/>
            <pc:sldMk cId="2357700354" sldId="273"/>
            <ac:spMk id="6" creationId="{7C606EAD-425E-ABB8-3AE7-1985494932B7}"/>
          </ac:spMkLst>
        </pc:spChg>
        <pc:spChg chg="add mod">
          <ac:chgData name="Jonathan Callaghan" userId="73b78b07ebcd1867" providerId="LiveId" clId="{21E905BB-3FAD-42E8-A208-373D441507C4}" dt="2023-03-30T13:44:51.122" v="289" actId="1076"/>
          <ac:spMkLst>
            <pc:docMk/>
            <pc:sldMk cId="2357700354" sldId="273"/>
            <ac:spMk id="9" creationId="{DC30A599-7398-6C1E-79FF-E0A3DAFA1703}"/>
          </ac:spMkLst>
        </pc:spChg>
        <pc:spChg chg="add">
          <ac:chgData name="Jonathan Callaghan" userId="73b78b07ebcd1867" providerId="LiveId" clId="{21E905BB-3FAD-42E8-A208-373D441507C4}" dt="2023-03-30T13:15:29.720" v="28" actId="26606"/>
          <ac:spMkLst>
            <pc:docMk/>
            <pc:sldMk cId="2357700354" sldId="273"/>
            <ac:spMk id="13" creationId="{39E3965E-AC41-4711-9D10-E25ABB132D86}"/>
          </ac:spMkLst>
        </pc:spChg>
        <pc:spChg chg="add">
          <ac:chgData name="Jonathan Callaghan" userId="73b78b07ebcd1867" providerId="LiveId" clId="{21E905BB-3FAD-42E8-A208-373D441507C4}" dt="2023-03-30T13:15:29.720" v="28" actId="26606"/>
          <ac:spMkLst>
            <pc:docMk/>
            <pc:sldMk cId="2357700354" sldId="273"/>
            <ac:spMk id="17" creationId="{B4D0E555-16F6-44D0-BF56-AF5FF5BDE9D6}"/>
          </ac:spMkLst>
        </pc:spChg>
        <pc:spChg chg="add">
          <ac:chgData name="Jonathan Callaghan" userId="73b78b07ebcd1867" providerId="LiveId" clId="{21E905BB-3FAD-42E8-A208-373D441507C4}" dt="2023-03-30T13:15:29.720" v="28" actId="26606"/>
          <ac:spMkLst>
            <pc:docMk/>
            <pc:sldMk cId="2357700354" sldId="273"/>
            <ac:spMk id="19" creationId="{8117041D-1A7B-4ECA-AB68-3CFDB6726B8E}"/>
          </ac:spMkLst>
        </pc:spChg>
        <pc:picChg chg="add mod">
          <ac:chgData name="Jonathan Callaghan" userId="73b78b07ebcd1867" providerId="LiveId" clId="{21E905BB-3FAD-42E8-A208-373D441507C4}" dt="2023-03-30T13:58:58.373" v="1034" actId="1076"/>
          <ac:picMkLst>
            <pc:docMk/>
            <pc:sldMk cId="2357700354" sldId="273"/>
            <ac:picMk id="8" creationId="{36F4D689-649E-A7F8-C2AC-2C84EE18F59C}"/>
          </ac:picMkLst>
        </pc:picChg>
        <pc:picChg chg="add mod">
          <ac:chgData name="Jonathan Callaghan" userId="73b78b07ebcd1867" providerId="LiveId" clId="{21E905BB-3FAD-42E8-A208-373D441507C4}" dt="2023-03-30T14:02:11.707" v="1037"/>
          <ac:picMkLst>
            <pc:docMk/>
            <pc:sldMk cId="2357700354" sldId="273"/>
            <ac:picMk id="14" creationId="{9406355E-B128-4284-06AC-9228CC5AD127}"/>
          </ac:picMkLst>
        </pc:picChg>
        <pc:cxnChg chg="add">
          <ac:chgData name="Jonathan Callaghan" userId="73b78b07ebcd1867" providerId="LiveId" clId="{21E905BB-3FAD-42E8-A208-373D441507C4}" dt="2023-03-30T13:15:29.720" v="28" actId="26606"/>
          <ac:cxnSpMkLst>
            <pc:docMk/>
            <pc:sldMk cId="2357700354" sldId="273"/>
            <ac:cxnSpMk id="15" creationId="{1F5DC8C3-BA5F-4EED-BB9A-A14272BD82A1}"/>
          </ac:cxnSpMkLst>
        </pc:cxnChg>
        <pc:cxnChg chg="add">
          <ac:chgData name="Jonathan Callaghan" userId="73b78b07ebcd1867" providerId="LiveId" clId="{21E905BB-3FAD-42E8-A208-373D441507C4}" dt="2023-03-30T13:15:29.720" v="28" actId="26606"/>
          <ac:cxnSpMkLst>
            <pc:docMk/>
            <pc:sldMk cId="2357700354" sldId="273"/>
            <ac:cxnSpMk id="21" creationId="{ABCD2462-4C1E-401A-AC2D-F799A138B245}"/>
          </ac:cxnSpMkLst>
        </pc:cxnChg>
      </pc:sldChg>
      <pc:sldChg chg="addSp delSp modSp new mod modTransition modAnim modNotesTx">
        <pc:chgData name="Jonathan Callaghan" userId="73b78b07ebcd1867" providerId="LiveId" clId="{21E905BB-3FAD-42E8-A208-373D441507C4}" dt="2023-03-30T14:11:22.219" v="1076"/>
        <pc:sldMkLst>
          <pc:docMk/>
          <pc:sldMk cId="1566541097" sldId="274"/>
        </pc:sldMkLst>
        <pc:spChg chg="mod">
          <ac:chgData name="Jonathan Callaghan" userId="73b78b07ebcd1867" providerId="LiveId" clId="{21E905BB-3FAD-42E8-A208-373D441507C4}" dt="2023-03-30T13:47:13.564" v="299" actId="20577"/>
          <ac:spMkLst>
            <pc:docMk/>
            <pc:sldMk cId="1566541097" sldId="274"/>
            <ac:spMk id="2" creationId="{FA4103FF-7DA4-8E76-4576-455FA4664ADA}"/>
          </ac:spMkLst>
        </pc:spChg>
        <pc:spChg chg="del">
          <ac:chgData name="Jonathan Callaghan" userId="73b78b07ebcd1867" providerId="LiveId" clId="{21E905BB-3FAD-42E8-A208-373D441507C4}" dt="2023-03-30T13:47:07.384" v="291" actId="1032"/>
          <ac:spMkLst>
            <pc:docMk/>
            <pc:sldMk cId="1566541097" sldId="274"/>
            <ac:spMk id="3" creationId="{CD06A8F3-9628-889A-CD24-9250856ADB10}"/>
          </ac:spMkLst>
        </pc:spChg>
        <pc:graphicFrameChg chg="add mod modGraphic">
          <ac:chgData name="Jonathan Callaghan" userId="73b78b07ebcd1867" providerId="LiveId" clId="{21E905BB-3FAD-42E8-A208-373D441507C4}" dt="2023-03-30T14:03:08.324" v="1072" actId="20577"/>
          <ac:graphicFrameMkLst>
            <pc:docMk/>
            <pc:sldMk cId="1566541097" sldId="274"/>
            <ac:graphicFrameMk id="7" creationId="{5BDF3A3A-F418-8751-2B52-3D2F3DA85A25}"/>
          </ac:graphicFrameMkLst>
        </pc:graphicFrameChg>
        <pc:picChg chg="add del mod">
          <ac:chgData name="Jonathan Callaghan" userId="73b78b07ebcd1867" providerId="LiveId" clId="{21E905BB-3FAD-42E8-A208-373D441507C4}" dt="2023-03-30T14:04:04.362" v="1074"/>
          <ac:picMkLst>
            <pc:docMk/>
            <pc:sldMk cId="1566541097" sldId="274"/>
            <ac:picMk id="12" creationId="{A7773B00-0257-1135-30AF-A64A89347396}"/>
          </ac:picMkLst>
        </pc:picChg>
        <pc:picChg chg="add mod">
          <ac:chgData name="Jonathan Callaghan" userId="73b78b07ebcd1867" providerId="LiveId" clId="{21E905BB-3FAD-42E8-A208-373D441507C4}" dt="2023-03-30T14:11:22.219" v="1076"/>
          <ac:picMkLst>
            <pc:docMk/>
            <pc:sldMk cId="1566541097" sldId="274"/>
            <ac:picMk id="19" creationId="{47C4E231-A252-35CA-29AA-CE93672632FF}"/>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56D651-DFAC-4398-A1DA-4B6A381DED1B}"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321CF9CE-9A6B-435B-9820-0A0C6DB57309}">
      <dgm:prSet/>
      <dgm:spPr/>
      <dgm:t>
        <a:bodyPr/>
        <a:lstStyle/>
        <a:p>
          <a:r>
            <a:rPr lang="en-US" b="0" i="0" dirty="0">
              <a:latin typeface="Arial" panose="020B0604020202020204" pitchFamily="34" charset="0"/>
              <a:cs typeface="Arial" panose="020B0604020202020204" pitchFamily="34" charset="0"/>
            </a:rPr>
            <a:t>Evaluate critically existing literature, research design and methodology for the chosen topic, including data analysis processes.</a:t>
          </a:r>
          <a:endParaRPr lang="en-US" dirty="0">
            <a:latin typeface="Arial" panose="020B0604020202020204" pitchFamily="34" charset="0"/>
            <a:cs typeface="Arial" panose="020B0604020202020204" pitchFamily="34" charset="0"/>
          </a:endParaRPr>
        </a:p>
      </dgm:t>
    </dgm:pt>
    <dgm:pt modelId="{EE54FEA5-5BFF-4596-A021-A4782C301AD2}" type="parTrans" cxnId="{A7AEEF66-C316-42FB-AADD-0911C2E797C1}">
      <dgm:prSet/>
      <dgm:spPr/>
      <dgm:t>
        <a:bodyPr/>
        <a:lstStyle/>
        <a:p>
          <a:endParaRPr lang="en-US"/>
        </a:p>
      </dgm:t>
    </dgm:pt>
    <dgm:pt modelId="{38A2E030-E6CA-4844-BEE0-7621605C2E14}" type="sibTrans" cxnId="{A7AEEF66-C316-42FB-AADD-0911C2E797C1}">
      <dgm:prSet/>
      <dgm:spPr/>
      <dgm:t>
        <a:bodyPr/>
        <a:lstStyle/>
        <a:p>
          <a:endParaRPr lang="en-US"/>
        </a:p>
      </dgm:t>
    </dgm:pt>
    <dgm:pt modelId="{09BDBBA8-AE06-4DED-8F31-32483B341947}">
      <dgm:prSet/>
      <dgm:spPr/>
      <dgm:t>
        <a:bodyPr/>
        <a:lstStyle/>
        <a:p>
          <a:r>
            <a:rPr lang="en-US" b="0" i="0" dirty="0">
              <a:latin typeface="Arial" panose="020B0604020202020204" pitchFamily="34" charset="0"/>
              <a:cs typeface="Arial" panose="020B0604020202020204" pitchFamily="34" charset="0"/>
            </a:rPr>
            <a:t>Produce and evaluate critically a research proposal for the chosen topic.</a:t>
          </a:r>
          <a:endParaRPr lang="en-US" dirty="0">
            <a:latin typeface="Arial" panose="020B0604020202020204" pitchFamily="34" charset="0"/>
            <a:cs typeface="Arial" panose="020B0604020202020204" pitchFamily="34" charset="0"/>
          </a:endParaRPr>
        </a:p>
      </dgm:t>
    </dgm:pt>
    <dgm:pt modelId="{BE193B84-CF08-4F2E-8DCA-7D5BDECC67BF}" type="parTrans" cxnId="{71F19C14-A36B-48C1-BEFB-2EABEF70F4CE}">
      <dgm:prSet/>
      <dgm:spPr/>
      <dgm:t>
        <a:bodyPr/>
        <a:lstStyle/>
        <a:p>
          <a:endParaRPr lang="en-US"/>
        </a:p>
      </dgm:t>
    </dgm:pt>
    <dgm:pt modelId="{4B75DDE6-0B06-4A60-B99F-F426EC3E4ECB}" type="sibTrans" cxnId="{71F19C14-A36B-48C1-BEFB-2EABEF70F4CE}">
      <dgm:prSet/>
      <dgm:spPr/>
      <dgm:t>
        <a:bodyPr/>
        <a:lstStyle/>
        <a:p>
          <a:endParaRPr lang="en-US"/>
        </a:p>
      </dgm:t>
    </dgm:pt>
    <dgm:pt modelId="{9105E1A0-6CFB-4154-A71E-C7F38553D2A6}" type="pres">
      <dgm:prSet presAssocID="{E256D651-DFAC-4398-A1DA-4B6A381DED1B}" presName="hierChild1" presStyleCnt="0">
        <dgm:presLayoutVars>
          <dgm:chPref val="1"/>
          <dgm:dir/>
          <dgm:animOne val="branch"/>
          <dgm:animLvl val="lvl"/>
          <dgm:resizeHandles/>
        </dgm:presLayoutVars>
      </dgm:prSet>
      <dgm:spPr/>
    </dgm:pt>
    <dgm:pt modelId="{E784FF19-B74E-40B0-B49E-294DFC131EFA}" type="pres">
      <dgm:prSet presAssocID="{321CF9CE-9A6B-435B-9820-0A0C6DB57309}" presName="hierRoot1" presStyleCnt="0"/>
      <dgm:spPr/>
    </dgm:pt>
    <dgm:pt modelId="{8A42D433-9DAF-4BAD-A6E5-62A9BE635A09}" type="pres">
      <dgm:prSet presAssocID="{321CF9CE-9A6B-435B-9820-0A0C6DB57309}" presName="composite" presStyleCnt="0"/>
      <dgm:spPr/>
    </dgm:pt>
    <dgm:pt modelId="{08CA1CC5-03F0-4DB0-9C8C-4AD53638C2D5}" type="pres">
      <dgm:prSet presAssocID="{321CF9CE-9A6B-435B-9820-0A0C6DB57309}" presName="background" presStyleLbl="node0" presStyleIdx="0" presStyleCnt="2"/>
      <dgm:spPr/>
    </dgm:pt>
    <dgm:pt modelId="{FB3F542A-AD2C-40CF-B777-2994D38B8042}" type="pres">
      <dgm:prSet presAssocID="{321CF9CE-9A6B-435B-9820-0A0C6DB57309}" presName="text" presStyleLbl="fgAcc0" presStyleIdx="0" presStyleCnt="2">
        <dgm:presLayoutVars>
          <dgm:chPref val="3"/>
        </dgm:presLayoutVars>
      </dgm:prSet>
      <dgm:spPr/>
    </dgm:pt>
    <dgm:pt modelId="{5895669F-6625-4515-937C-6B0EA53F8D73}" type="pres">
      <dgm:prSet presAssocID="{321CF9CE-9A6B-435B-9820-0A0C6DB57309}" presName="hierChild2" presStyleCnt="0"/>
      <dgm:spPr/>
    </dgm:pt>
    <dgm:pt modelId="{D51F061F-E3F3-4275-9A92-78548A63FC52}" type="pres">
      <dgm:prSet presAssocID="{09BDBBA8-AE06-4DED-8F31-32483B341947}" presName="hierRoot1" presStyleCnt="0"/>
      <dgm:spPr/>
    </dgm:pt>
    <dgm:pt modelId="{7DC3D059-68D0-43B4-936D-7A3E9E78DE20}" type="pres">
      <dgm:prSet presAssocID="{09BDBBA8-AE06-4DED-8F31-32483B341947}" presName="composite" presStyleCnt="0"/>
      <dgm:spPr/>
    </dgm:pt>
    <dgm:pt modelId="{C462209D-59F3-41EA-A4C4-F7BDD73486C9}" type="pres">
      <dgm:prSet presAssocID="{09BDBBA8-AE06-4DED-8F31-32483B341947}" presName="background" presStyleLbl="node0" presStyleIdx="1" presStyleCnt="2"/>
      <dgm:spPr/>
    </dgm:pt>
    <dgm:pt modelId="{9F952D1A-B4C9-4F2B-BBEA-2EF072E37B9C}" type="pres">
      <dgm:prSet presAssocID="{09BDBBA8-AE06-4DED-8F31-32483B341947}" presName="text" presStyleLbl="fgAcc0" presStyleIdx="1" presStyleCnt="2">
        <dgm:presLayoutVars>
          <dgm:chPref val="3"/>
        </dgm:presLayoutVars>
      </dgm:prSet>
      <dgm:spPr/>
    </dgm:pt>
    <dgm:pt modelId="{88EC8CB0-7758-4E94-8047-69A382DED1B5}" type="pres">
      <dgm:prSet presAssocID="{09BDBBA8-AE06-4DED-8F31-32483B341947}" presName="hierChild2" presStyleCnt="0"/>
      <dgm:spPr/>
    </dgm:pt>
  </dgm:ptLst>
  <dgm:cxnLst>
    <dgm:cxn modelId="{ADFA040D-F721-4DCA-9D94-3AEF892A1049}" type="presOf" srcId="{E256D651-DFAC-4398-A1DA-4B6A381DED1B}" destId="{9105E1A0-6CFB-4154-A71E-C7F38553D2A6}" srcOrd="0" destOrd="0" presId="urn:microsoft.com/office/officeart/2005/8/layout/hierarchy1"/>
    <dgm:cxn modelId="{71F19C14-A36B-48C1-BEFB-2EABEF70F4CE}" srcId="{E256D651-DFAC-4398-A1DA-4B6A381DED1B}" destId="{09BDBBA8-AE06-4DED-8F31-32483B341947}" srcOrd="1" destOrd="0" parTransId="{BE193B84-CF08-4F2E-8DCA-7D5BDECC67BF}" sibTransId="{4B75DDE6-0B06-4A60-B99F-F426EC3E4ECB}"/>
    <dgm:cxn modelId="{A7AEEF66-C316-42FB-AADD-0911C2E797C1}" srcId="{E256D651-DFAC-4398-A1DA-4B6A381DED1B}" destId="{321CF9CE-9A6B-435B-9820-0A0C6DB57309}" srcOrd="0" destOrd="0" parTransId="{EE54FEA5-5BFF-4596-A021-A4782C301AD2}" sibTransId="{38A2E030-E6CA-4844-BEE0-7621605C2E14}"/>
    <dgm:cxn modelId="{6BC084CC-D798-400F-9390-551DFC1B9F98}" type="presOf" srcId="{09BDBBA8-AE06-4DED-8F31-32483B341947}" destId="{9F952D1A-B4C9-4F2B-BBEA-2EF072E37B9C}" srcOrd="0" destOrd="0" presId="urn:microsoft.com/office/officeart/2005/8/layout/hierarchy1"/>
    <dgm:cxn modelId="{F835BBEC-2289-435C-94F8-3EDDD390CBDC}" type="presOf" srcId="{321CF9CE-9A6B-435B-9820-0A0C6DB57309}" destId="{FB3F542A-AD2C-40CF-B777-2994D38B8042}" srcOrd="0" destOrd="0" presId="urn:microsoft.com/office/officeart/2005/8/layout/hierarchy1"/>
    <dgm:cxn modelId="{0EB61204-AFD1-419D-8670-F892171E5FAD}" type="presParOf" srcId="{9105E1A0-6CFB-4154-A71E-C7F38553D2A6}" destId="{E784FF19-B74E-40B0-B49E-294DFC131EFA}" srcOrd="0" destOrd="0" presId="urn:microsoft.com/office/officeart/2005/8/layout/hierarchy1"/>
    <dgm:cxn modelId="{C0E63F84-0B03-475E-8963-9C608443B544}" type="presParOf" srcId="{E784FF19-B74E-40B0-B49E-294DFC131EFA}" destId="{8A42D433-9DAF-4BAD-A6E5-62A9BE635A09}" srcOrd="0" destOrd="0" presId="urn:microsoft.com/office/officeart/2005/8/layout/hierarchy1"/>
    <dgm:cxn modelId="{26D8EBAA-4389-4856-BC52-6A4668135E10}" type="presParOf" srcId="{8A42D433-9DAF-4BAD-A6E5-62A9BE635A09}" destId="{08CA1CC5-03F0-4DB0-9C8C-4AD53638C2D5}" srcOrd="0" destOrd="0" presId="urn:microsoft.com/office/officeart/2005/8/layout/hierarchy1"/>
    <dgm:cxn modelId="{D8A94281-246A-4060-9E4A-D231EA8AEE78}" type="presParOf" srcId="{8A42D433-9DAF-4BAD-A6E5-62A9BE635A09}" destId="{FB3F542A-AD2C-40CF-B777-2994D38B8042}" srcOrd="1" destOrd="0" presId="urn:microsoft.com/office/officeart/2005/8/layout/hierarchy1"/>
    <dgm:cxn modelId="{0C12A05D-441C-4773-B0D6-F3F9738D31D2}" type="presParOf" srcId="{E784FF19-B74E-40B0-B49E-294DFC131EFA}" destId="{5895669F-6625-4515-937C-6B0EA53F8D73}" srcOrd="1" destOrd="0" presId="urn:microsoft.com/office/officeart/2005/8/layout/hierarchy1"/>
    <dgm:cxn modelId="{8700AC26-4A60-4AF7-A0FF-75AA6892E34E}" type="presParOf" srcId="{9105E1A0-6CFB-4154-A71E-C7F38553D2A6}" destId="{D51F061F-E3F3-4275-9A92-78548A63FC52}" srcOrd="1" destOrd="0" presId="urn:microsoft.com/office/officeart/2005/8/layout/hierarchy1"/>
    <dgm:cxn modelId="{6D3DB7E3-070A-48F4-ADD6-960BFE439B81}" type="presParOf" srcId="{D51F061F-E3F3-4275-9A92-78548A63FC52}" destId="{7DC3D059-68D0-43B4-936D-7A3E9E78DE20}" srcOrd="0" destOrd="0" presId="urn:microsoft.com/office/officeart/2005/8/layout/hierarchy1"/>
    <dgm:cxn modelId="{D4821497-E5A9-4EC6-B3B6-1E2A9F194C1D}" type="presParOf" srcId="{7DC3D059-68D0-43B4-936D-7A3E9E78DE20}" destId="{C462209D-59F3-41EA-A4C4-F7BDD73486C9}" srcOrd="0" destOrd="0" presId="urn:microsoft.com/office/officeart/2005/8/layout/hierarchy1"/>
    <dgm:cxn modelId="{7081F650-CD66-4943-BDE6-57F4646D594A}" type="presParOf" srcId="{7DC3D059-68D0-43B4-936D-7A3E9E78DE20}" destId="{9F952D1A-B4C9-4F2B-BBEA-2EF072E37B9C}" srcOrd="1" destOrd="0" presId="urn:microsoft.com/office/officeart/2005/8/layout/hierarchy1"/>
    <dgm:cxn modelId="{18D94D4F-2573-4344-A082-46665CE77D77}" type="presParOf" srcId="{D51F061F-E3F3-4275-9A92-78548A63FC52}" destId="{88EC8CB0-7758-4E94-8047-69A382DED1B5}" srcOrd="1" destOrd="0" presId="urn:microsoft.com/office/officeart/2005/8/layout/hierarchy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FABAF8-1205-47F8-BBA7-42AEE959EF41}" type="doc">
      <dgm:prSet loTypeId="urn:microsoft.com/office/officeart/2008/layout/AlternatingHexagons" loCatId="list" qsTypeId="urn:microsoft.com/office/officeart/2005/8/quickstyle/simple1" qsCatId="simple" csTypeId="urn:microsoft.com/office/officeart/2005/8/colors/accent1_2" csCatId="accent1" phldr="1"/>
      <dgm:spPr/>
      <dgm:t>
        <a:bodyPr/>
        <a:lstStyle/>
        <a:p>
          <a:endParaRPr lang="en-GB"/>
        </a:p>
      </dgm:t>
    </dgm:pt>
    <dgm:pt modelId="{74A8852A-6DCE-4818-A5A7-91AE4284DA74}">
      <dgm:prSet phldrT="[Text]"/>
      <dgm:spPr>
        <a:solidFill>
          <a:srgbClr val="00B050"/>
        </a:solidFill>
      </dgm:spPr>
      <dgm:t>
        <a:bodyPr/>
        <a:lstStyle/>
        <a:p>
          <a:r>
            <a:rPr lang="en-GB" b="1" dirty="0"/>
            <a:t>Definition</a:t>
          </a:r>
        </a:p>
      </dgm:t>
    </dgm:pt>
    <dgm:pt modelId="{15E5F1B4-AE8D-448C-87DD-67E4B62B4686}" type="parTrans" cxnId="{E48AA20C-96C8-4240-B210-1C0044A36F32}">
      <dgm:prSet/>
      <dgm:spPr/>
      <dgm:t>
        <a:bodyPr/>
        <a:lstStyle/>
        <a:p>
          <a:endParaRPr lang="en-GB"/>
        </a:p>
      </dgm:t>
    </dgm:pt>
    <dgm:pt modelId="{102418B1-5D5B-494C-8897-AD9376CCDB08}" type="sibTrans" cxnId="{E48AA20C-96C8-4240-B210-1C0044A36F32}">
      <dgm:prSet/>
      <dgm:spPr>
        <a:solidFill>
          <a:srgbClr val="FFC000"/>
        </a:solidFill>
      </dgm:spPr>
      <dgm:t>
        <a:bodyPr/>
        <a:lstStyle/>
        <a:p>
          <a:endParaRPr lang="en-GB" dirty="0"/>
        </a:p>
      </dgm:t>
    </dgm:pt>
    <dgm:pt modelId="{B67648EB-350C-4BAC-8153-76C3FC10F9EA}">
      <dgm:prSet phldrT="[Text]" custT="1"/>
      <dgm:spPr>
        <a:solidFill>
          <a:srgbClr val="C00000"/>
        </a:solidFill>
      </dgm:spPr>
      <dgm:t>
        <a:bodyPr/>
        <a:lstStyle/>
        <a:p>
          <a:r>
            <a:rPr lang="en-GB" sz="1200" b="1" dirty="0"/>
            <a:t>Social Engineering</a:t>
          </a:r>
        </a:p>
      </dgm:t>
    </dgm:pt>
    <dgm:pt modelId="{92862EA9-55C9-4175-A67D-29E06BDDFD68}" type="parTrans" cxnId="{15279EFF-2DF6-4DE0-A28E-D29BFAA16947}">
      <dgm:prSet/>
      <dgm:spPr/>
      <dgm:t>
        <a:bodyPr/>
        <a:lstStyle/>
        <a:p>
          <a:endParaRPr lang="en-GB"/>
        </a:p>
      </dgm:t>
    </dgm:pt>
    <dgm:pt modelId="{3B0FCF33-6D32-428D-A6D5-7AA6D9D3411A}" type="sibTrans" cxnId="{15279EFF-2DF6-4DE0-A28E-D29BFAA16947}">
      <dgm:prSet/>
      <dgm:spPr>
        <a:solidFill>
          <a:srgbClr val="FFC000"/>
        </a:solidFill>
      </dgm:spPr>
      <dgm:t>
        <a:bodyPr/>
        <a:lstStyle/>
        <a:p>
          <a:endParaRPr lang="en-GB" dirty="0"/>
        </a:p>
      </dgm:t>
    </dgm:pt>
    <dgm:pt modelId="{8C7BFAB0-E8DD-405E-A325-863268D68545}">
      <dgm:prSet phldrT="[Text]" custT="1"/>
      <dgm:spPr/>
      <dgm:t>
        <a:bodyPr/>
        <a:lstStyle/>
        <a:p>
          <a:r>
            <a:rPr lang="en-GB" sz="1600" dirty="0"/>
            <a:t>Phishing (</a:t>
          </a:r>
          <a:r>
            <a:rPr lang="en-GB" sz="1600" dirty="0" err="1"/>
            <a:t>Lastdrager</a:t>
          </a:r>
          <a:r>
            <a:rPr lang="en-GB" sz="1600" dirty="0"/>
            <a:t>, 2014) (Diaz et al., 2020)</a:t>
          </a:r>
        </a:p>
      </dgm:t>
    </dgm:pt>
    <dgm:pt modelId="{BF96ADDC-CC75-4097-BEFC-1C70001C019F}" type="parTrans" cxnId="{0D1DA98C-2D10-42C0-9BC6-92FA7C658E6C}">
      <dgm:prSet/>
      <dgm:spPr/>
      <dgm:t>
        <a:bodyPr/>
        <a:lstStyle/>
        <a:p>
          <a:endParaRPr lang="en-GB"/>
        </a:p>
      </dgm:t>
    </dgm:pt>
    <dgm:pt modelId="{6AA26149-9310-4384-AF8F-C056485CA181}" type="sibTrans" cxnId="{0D1DA98C-2D10-42C0-9BC6-92FA7C658E6C}">
      <dgm:prSet/>
      <dgm:spPr/>
      <dgm:t>
        <a:bodyPr/>
        <a:lstStyle/>
        <a:p>
          <a:endParaRPr lang="en-GB"/>
        </a:p>
      </dgm:t>
    </dgm:pt>
    <dgm:pt modelId="{23C62036-ECBA-4FE2-9AA2-B6F08348AC31}">
      <dgm:prSet phldrT="[Text]"/>
      <dgm:spPr/>
      <dgm:t>
        <a:bodyPr/>
        <a:lstStyle/>
        <a:p>
          <a:r>
            <a:rPr lang="en-GB" b="1" dirty="0"/>
            <a:t>Secondary School use</a:t>
          </a:r>
        </a:p>
      </dgm:t>
    </dgm:pt>
    <dgm:pt modelId="{28C86FEE-EFDA-49F7-9FE4-0946D92A03C9}" type="parTrans" cxnId="{5884511D-E6FE-433D-9EFA-8E95387585D9}">
      <dgm:prSet/>
      <dgm:spPr/>
      <dgm:t>
        <a:bodyPr/>
        <a:lstStyle/>
        <a:p>
          <a:endParaRPr lang="en-GB"/>
        </a:p>
      </dgm:t>
    </dgm:pt>
    <dgm:pt modelId="{496FC310-1C94-449F-9F44-9322DC993F8F}" type="sibTrans" cxnId="{5884511D-E6FE-433D-9EFA-8E95387585D9}">
      <dgm:prSet/>
      <dgm:spPr>
        <a:solidFill>
          <a:srgbClr val="FFC000"/>
        </a:solidFill>
      </dgm:spPr>
      <dgm:t>
        <a:bodyPr/>
        <a:lstStyle/>
        <a:p>
          <a:endParaRPr lang="en-GB" dirty="0"/>
        </a:p>
      </dgm:t>
    </dgm:pt>
    <dgm:pt modelId="{99690D27-E784-45A4-A4B5-ED472595CF28}">
      <dgm:prSet phldrT="[Text]" custT="1"/>
      <dgm:spPr/>
      <dgm:t>
        <a:bodyPr/>
        <a:lstStyle/>
        <a:p>
          <a:r>
            <a:rPr lang="en-GB" sz="1600" dirty="0"/>
            <a:t>UK 94% in 2021 (Clark, 2021)</a:t>
          </a:r>
        </a:p>
      </dgm:t>
    </dgm:pt>
    <dgm:pt modelId="{0CC0E6AA-D88C-44FD-89AA-9CA7E30020BD}" type="parTrans" cxnId="{23BB3BA4-A46C-4094-8825-5062D85ACF3B}">
      <dgm:prSet/>
      <dgm:spPr/>
      <dgm:t>
        <a:bodyPr/>
        <a:lstStyle/>
        <a:p>
          <a:endParaRPr lang="en-GB"/>
        </a:p>
      </dgm:t>
    </dgm:pt>
    <dgm:pt modelId="{1D03AD36-1E9F-491C-B7AD-747E0F285D38}" type="sibTrans" cxnId="{23BB3BA4-A46C-4094-8825-5062D85ACF3B}">
      <dgm:prSet/>
      <dgm:spPr/>
      <dgm:t>
        <a:bodyPr/>
        <a:lstStyle/>
        <a:p>
          <a:endParaRPr lang="en-GB"/>
        </a:p>
      </dgm:t>
    </dgm:pt>
    <dgm:pt modelId="{9BFCD4FF-3365-4C98-9C30-28434117B34A}">
      <dgm:prSet phldrT="[Text]" custT="1"/>
      <dgm:spPr>
        <a:solidFill>
          <a:schemeClr val="bg1"/>
        </a:solidFill>
      </dgm:spPr>
      <dgm:t>
        <a:bodyPr/>
        <a:lstStyle/>
        <a:p>
          <a:r>
            <a:rPr lang="en-GB" sz="1600" dirty="0"/>
            <a:t>Challenges over time (</a:t>
          </a:r>
          <a:r>
            <a:rPr lang="en-GB" sz="1600" dirty="0" err="1"/>
            <a:t>Sangrà</a:t>
          </a:r>
          <a:r>
            <a:rPr lang="en-GB" sz="1600" dirty="0"/>
            <a:t> et al., 2012)</a:t>
          </a:r>
        </a:p>
      </dgm:t>
    </dgm:pt>
    <dgm:pt modelId="{FB2A56F9-8829-4C11-8A27-C2DAF5DD8490}" type="parTrans" cxnId="{519D7522-BF23-43E8-92A6-3A7EB953EEB3}">
      <dgm:prSet/>
      <dgm:spPr/>
      <dgm:t>
        <a:bodyPr/>
        <a:lstStyle/>
        <a:p>
          <a:endParaRPr lang="en-GB"/>
        </a:p>
      </dgm:t>
    </dgm:pt>
    <dgm:pt modelId="{80FFA5AE-A33B-42EF-B0C8-9D33A60733A4}" type="sibTrans" cxnId="{519D7522-BF23-43E8-92A6-3A7EB953EEB3}">
      <dgm:prSet/>
      <dgm:spPr/>
      <dgm:t>
        <a:bodyPr/>
        <a:lstStyle/>
        <a:p>
          <a:endParaRPr lang="en-GB"/>
        </a:p>
      </dgm:t>
    </dgm:pt>
    <dgm:pt modelId="{926F9D4A-49F8-4F65-AD87-BC31CAC5B2B1}">
      <dgm:prSet phldrT="[Text]" custT="1"/>
      <dgm:spPr>
        <a:solidFill>
          <a:schemeClr val="bg1"/>
        </a:solidFill>
      </dgm:spPr>
      <dgm:t>
        <a:bodyPr/>
        <a:lstStyle/>
        <a:p>
          <a:r>
            <a:rPr lang="en-GB" sz="1600" dirty="0"/>
            <a:t>Technological innovation (Rodrigues et al., 2019)</a:t>
          </a:r>
        </a:p>
      </dgm:t>
    </dgm:pt>
    <dgm:pt modelId="{A920919A-EB18-4371-9228-8EF643223DC1}" type="parTrans" cxnId="{1AE2A3EC-A72F-4032-B9C5-E5B2B56600FA}">
      <dgm:prSet/>
      <dgm:spPr/>
      <dgm:t>
        <a:bodyPr/>
        <a:lstStyle/>
        <a:p>
          <a:endParaRPr lang="en-GB"/>
        </a:p>
      </dgm:t>
    </dgm:pt>
    <dgm:pt modelId="{516E560F-EF35-43F9-820F-3563D1505009}" type="sibTrans" cxnId="{1AE2A3EC-A72F-4032-B9C5-E5B2B56600FA}">
      <dgm:prSet/>
      <dgm:spPr/>
      <dgm:t>
        <a:bodyPr/>
        <a:lstStyle/>
        <a:p>
          <a:endParaRPr lang="en-GB"/>
        </a:p>
      </dgm:t>
    </dgm:pt>
    <dgm:pt modelId="{754B8085-61AC-42FB-A51A-5FE63CC9F9D0}">
      <dgm:prSet phldrT="[Text]"/>
      <dgm:spPr>
        <a:solidFill>
          <a:schemeClr val="bg1"/>
        </a:solidFill>
      </dgm:spPr>
      <dgm:t>
        <a:bodyPr/>
        <a:lstStyle/>
        <a:p>
          <a:r>
            <a:rPr lang="en-GB" sz="1600" dirty="0"/>
            <a:t>Integrated approach (</a:t>
          </a:r>
          <a:r>
            <a:rPr lang="en-GB" sz="1600" dirty="0" err="1"/>
            <a:t>Basak</a:t>
          </a:r>
          <a:r>
            <a:rPr lang="en-GB" sz="1600" dirty="0"/>
            <a:t> et al., 2018) </a:t>
          </a:r>
        </a:p>
      </dgm:t>
    </dgm:pt>
    <dgm:pt modelId="{17DB0F58-6026-473D-B0EC-9B0E72FF2674}" type="parTrans" cxnId="{385F7695-FA22-4A6F-992D-67A3A86D786F}">
      <dgm:prSet/>
      <dgm:spPr/>
      <dgm:t>
        <a:bodyPr/>
        <a:lstStyle/>
        <a:p>
          <a:endParaRPr lang="en-GB"/>
        </a:p>
      </dgm:t>
    </dgm:pt>
    <dgm:pt modelId="{AA8D405A-B011-4903-BBB2-BA9F21C3D1B9}" type="sibTrans" cxnId="{385F7695-FA22-4A6F-992D-67A3A86D786F}">
      <dgm:prSet/>
      <dgm:spPr/>
      <dgm:t>
        <a:bodyPr/>
        <a:lstStyle/>
        <a:p>
          <a:endParaRPr lang="en-GB"/>
        </a:p>
      </dgm:t>
    </dgm:pt>
    <dgm:pt modelId="{68D43951-45D4-4F0C-B574-80D54CFCF80C}">
      <dgm:prSet phldrT="[Text]" custT="1"/>
      <dgm:spPr/>
      <dgm:t>
        <a:bodyPr/>
        <a:lstStyle/>
        <a:p>
          <a:r>
            <a:rPr lang="en-GB" sz="1600" dirty="0"/>
            <a:t>US 63% use digital tools in 2019 (Duffin, 2022)</a:t>
          </a:r>
        </a:p>
      </dgm:t>
    </dgm:pt>
    <dgm:pt modelId="{A9BEBF48-750D-4987-A762-3DA462216D9C}" type="parTrans" cxnId="{F3246408-E158-45D8-85F8-C1A4228D78C5}">
      <dgm:prSet/>
      <dgm:spPr/>
      <dgm:t>
        <a:bodyPr/>
        <a:lstStyle/>
        <a:p>
          <a:endParaRPr lang="en-GB"/>
        </a:p>
      </dgm:t>
    </dgm:pt>
    <dgm:pt modelId="{EA1D89AE-A2C5-47FA-AC52-506A1B0DBFFD}" type="sibTrans" cxnId="{F3246408-E158-45D8-85F8-C1A4228D78C5}">
      <dgm:prSet/>
      <dgm:spPr/>
      <dgm:t>
        <a:bodyPr/>
        <a:lstStyle/>
        <a:p>
          <a:endParaRPr lang="en-GB"/>
        </a:p>
      </dgm:t>
    </dgm:pt>
    <dgm:pt modelId="{2D71BC30-1044-4FF4-AB28-C0DA734F420B}">
      <dgm:prSet phldrT="[Text]" custT="1"/>
      <dgm:spPr/>
      <dgm:t>
        <a:bodyPr/>
        <a:lstStyle/>
        <a:p>
          <a:r>
            <a:rPr lang="en-GB" sz="1600" dirty="0"/>
            <a:t>UK 78% schools inflicted by a cyber attack</a:t>
          </a:r>
        </a:p>
      </dgm:t>
    </dgm:pt>
    <dgm:pt modelId="{BEF4C4FE-0AAC-4ACE-9705-36EDBBD15D7F}" type="parTrans" cxnId="{6F3CA5CF-3ED0-4044-9DC6-38535B1F73CC}">
      <dgm:prSet/>
      <dgm:spPr/>
      <dgm:t>
        <a:bodyPr/>
        <a:lstStyle/>
        <a:p>
          <a:endParaRPr lang="en-GB"/>
        </a:p>
      </dgm:t>
    </dgm:pt>
    <dgm:pt modelId="{A636530B-30D3-4FF2-A4B2-4F6953D50CC7}" type="sibTrans" cxnId="{6F3CA5CF-3ED0-4044-9DC6-38535B1F73CC}">
      <dgm:prSet/>
      <dgm:spPr/>
      <dgm:t>
        <a:bodyPr/>
        <a:lstStyle/>
        <a:p>
          <a:endParaRPr lang="en-GB"/>
        </a:p>
      </dgm:t>
    </dgm:pt>
    <dgm:pt modelId="{F291C38A-AFC2-4042-9B1C-C1D9109319E6}">
      <dgm:prSet phldrT="[Text]" custT="1"/>
      <dgm:spPr/>
      <dgm:t>
        <a:bodyPr/>
        <a:lstStyle/>
        <a:p>
          <a:r>
            <a:rPr lang="en-GB" sz="1600" dirty="0"/>
            <a:t>Phishing most common (Henshaw, 2023)</a:t>
          </a:r>
        </a:p>
      </dgm:t>
    </dgm:pt>
    <dgm:pt modelId="{1093CABA-6C73-4DA0-9E4C-7A39C6AD8EC0}" type="parTrans" cxnId="{27C344C1-0E32-4769-A696-B8FC39CE76DB}">
      <dgm:prSet/>
      <dgm:spPr/>
      <dgm:t>
        <a:bodyPr/>
        <a:lstStyle/>
        <a:p>
          <a:endParaRPr lang="en-GB"/>
        </a:p>
      </dgm:t>
    </dgm:pt>
    <dgm:pt modelId="{8D4FFD17-8803-4272-9DAE-4838051D08C5}" type="sibTrans" cxnId="{27C344C1-0E32-4769-A696-B8FC39CE76DB}">
      <dgm:prSet/>
      <dgm:spPr/>
      <dgm:t>
        <a:bodyPr/>
        <a:lstStyle/>
        <a:p>
          <a:endParaRPr lang="en-GB"/>
        </a:p>
      </dgm:t>
    </dgm:pt>
    <dgm:pt modelId="{4A9D6AF9-FC46-4D95-BC80-EAB04CBF3A14}">
      <dgm:prSet phldrT="[Text]" custT="1"/>
      <dgm:spPr/>
      <dgm:t>
        <a:bodyPr/>
        <a:lstStyle/>
        <a:p>
          <a:r>
            <a:rPr lang="en-GB" sz="1600" dirty="0"/>
            <a:t>Attacks: Email / Spear / Whaling / Smishing / Vishing / Angler (Irwin, 2023)</a:t>
          </a:r>
        </a:p>
      </dgm:t>
    </dgm:pt>
    <dgm:pt modelId="{ED6BB061-BD79-47CE-8BF1-10650D4875E1}" type="parTrans" cxnId="{40739A08-3B37-4EDF-B0A7-FBBB4FCEDC30}">
      <dgm:prSet/>
      <dgm:spPr/>
      <dgm:t>
        <a:bodyPr/>
        <a:lstStyle/>
        <a:p>
          <a:endParaRPr lang="en-GB"/>
        </a:p>
      </dgm:t>
    </dgm:pt>
    <dgm:pt modelId="{9CC01422-72E5-4D6C-81FD-ED107CDBB24B}" type="sibTrans" cxnId="{40739A08-3B37-4EDF-B0A7-FBBB4FCEDC30}">
      <dgm:prSet/>
      <dgm:spPr/>
      <dgm:t>
        <a:bodyPr/>
        <a:lstStyle/>
        <a:p>
          <a:endParaRPr lang="en-GB"/>
        </a:p>
      </dgm:t>
    </dgm:pt>
    <dgm:pt modelId="{4D1DD940-7BD1-45F8-BEF7-1390200019A0}" type="pres">
      <dgm:prSet presAssocID="{FFFABAF8-1205-47F8-BBA7-42AEE959EF41}" presName="Name0" presStyleCnt="0">
        <dgm:presLayoutVars>
          <dgm:chMax/>
          <dgm:chPref/>
          <dgm:dir/>
          <dgm:animLvl val="lvl"/>
        </dgm:presLayoutVars>
      </dgm:prSet>
      <dgm:spPr/>
    </dgm:pt>
    <dgm:pt modelId="{AB28D976-FE22-48DA-B1F7-CCD05546707C}" type="pres">
      <dgm:prSet presAssocID="{74A8852A-6DCE-4818-A5A7-91AE4284DA74}" presName="composite" presStyleCnt="0"/>
      <dgm:spPr/>
    </dgm:pt>
    <dgm:pt modelId="{547216E9-81BE-4D3F-A1D4-FB578E72B51D}" type="pres">
      <dgm:prSet presAssocID="{74A8852A-6DCE-4818-A5A7-91AE4284DA74}" presName="Parent1" presStyleLbl="node1" presStyleIdx="0" presStyleCnt="6" custLinFactNeighborX="29440" custLinFactNeighborY="1826">
        <dgm:presLayoutVars>
          <dgm:chMax val="1"/>
          <dgm:chPref val="1"/>
          <dgm:bulletEnabled val="1"/>
        </dgm:presLayoutVars>
      </dgm:prSet>
      <dgm:spPr/>
    </dgm:pt>
    <dgm:pt modelId="{7922DE70-73ED-49F2-B9DB-E9FADD40488A}" type="pres">
      <dgm:prSet presAssocID="{74A8852A-6DCE-4818-A5A7-91AE4284DA74}" presName="Childtext1" presStyleLbl="revTx" presStyleIdx="0" presStyleCnt="3" custScaleX="277445" custLinFactX="24671" custLinFactNeighborX="100000" custLinFactNeighborY="-3040">
        <dgm:presLayoutVars>
          <dgm:chMax val="0"/>
          <dgm:chPref val="0"/>
          <dgm:bulletEnabled val="1"/>
        </dgm:presLayoutVars>
      </dgm:prSet>
      <dgm:spPr/>
    </dgm:pt>
    <dgm:pt modelId="{B2692BC1-FFCB-4BA8-AA8E-67EC469F244B}" type="pres">
      <dgm:prSet presAssocID="{74A8852A-6DCE-4818-A5A7-91AE4284DA74}" presName="BalanceSpacing" presStyleCnt="0"/>
      <dgm:spPr/>
    </dgm:pt>
    <dgm:pt modelId="{8150CB05-BFA7-4F33-A609-E9AA17AAC04A}" type="pres">
      <dgm:prSet presAssocID="{74A8852A-6DCE-4818-A5A7-91AE4284DA74}" presName="BalanceSpacing1" presStyleCnt="0"/>
      <dgm:spPr/>
    </dgm:pt>
    <dgm:pt modelId="{46926A56-8B55-43D0-A6B8-5A19AAFB167B}" type="pres">
      <dgm:prSet presAssocID="{102418B1-5D5B-494C-8897-AD9376CCDB08}" presName="Accent1Text" presStyleLbl="node1" presStyleIdx="1" presStyleCnt="6" custLinFactNeighborX="31577" custLinFactNeighborY="1826"/>
      <dgm:spPr/>
    </dgm:pt>
    <dgm:pt modelId="{BBD35643-79D7-43DD-A1CA-926E0AC320EC}" type="pres">
      <dgm:prSet presAssocID="{102418B1-5D5B-494C-8897-AD9376CCDB08}" presName="spaceBetweenRectangles" presStyleCnt="0"/>
      <dgm:spPr/>
    </dgm:pt>
    <dgm:pt modelId="{020B1BD4-C4EF-4EE1-8EF2-9B3CA78DC047}" type="pres">
      <dgm:prSet presAssocID="{23C62036-ECBA-4FE2-9AA2-B6F08348AC31}" presName="composite" presStyleCnt="0"/>
      <dgm:spPr/>
    </dgm:pt>
    <dgm:pt modelId="{4B994335-B265-43DA-99C8-8ED0917AEBEE}" type="pres">
      <dgm:prSet presAssocID="{23C62036-ECBA-4FE2-9AA2-B6F08348AC31}" presName="Parent1" presStyleLbl="node1" presStyleIdx="2" presStyleCnt="6" custLinFactNeighborX="-71221" custLinFactNeighborY="-1877">
        <dgm:presLayoutVars>
          <dgm:chMax val="1"/>
          <dgm:chPref val="1"/>
          <dgm:bulletEnabled val="1"/>
        </dgm:presLayoutVars>
      </dgm:prSet>
      <dgm:spPr/>
    </dgm:pt>
    <dgm:pt modelId="{6BCAEEBB-86D4-4103-9D60-B249EEA07E6B}" type="pres">
      <dgm:prSet presAssocID="{23C62036-ECBA-4FE2-9AA2-B6F08348AC31}" presName="Childtext1" presStyleLbl="revTx" presStyleIdx="1" presStyleCnt="3" custScaleX="254546" custLinFactX="-36030" custLinFactNeighborX="-100000" custLinFactNeighborY="-510">
        <dgm:presLayoutVars>
          <dgm:chMax val="0"/>
          <dgm:chPref val="0"/>
          <dgm:bulletEnabled val="1"/>
        </dgm:presLayoutVars>
      </dgm:prSet>
      <dgm:spPr/>
    </dgm:pt>
    <dgm:pt modelId="{F89D1F82-8D61-46CD-87DF-ECB618FD1128}" type="pres">
      <dgm:prSet presAssocID="{23C62036-ECBA-4FE2-9AA2-B6F08348AC31}" presName="BalanceSpacing" presStyleCnt="0"/>
      <dgm:spPr/>
    </dgm:pt>
    <dgm:pt modelId="{8AEA0DE9-F668-4DD9-BA7F-05FAE9F967DF}" type="pres">
      <dgm:prSet presAssocID="{23C62036-ECBA-4FE2-9AA2-B6F08348AC31}" presName="BalanceSpacing1" presStyleCnt="0"/>
      <dgm:spPr/>
    </dgm:pt>
    <dgm:pt modelId="{8E35F689-296D-4654-950A-4A4D3B6355A2}" type="pres">
      <dgm:prSet presAssocID="{496FC310-1C94-449F-9F44-9322DC993F8F}" presName="Accent1Text" presStyleLbl="node1" presStyleIdx="3" presStyleCnt="6" custLinFactNeighborX="-73565" custLinFactNeighborY="-1877"/>
      <dgm:spPr/>
    </dgm:pt>
    <dgm:pt modelId="{EAEE9AA0-F518-420B-AD3A-CCC35902142D}" type="pres">
      <dgm:prSet presAssocID="{496FC310-1C94-449F-9F44-9322DC993F8F}" presName="spaceBetweenRectangles" presStyleCnt="0"/>
      <dgm:spPr/>
    </dgm:pt>
    <dgm:pt modelId="{2A156AFA-A5EB-4F19-A1F7-5FB9C4E222E7}" type="pres">
      <dgm:prSet presAssocID="{B67648EB-350C-4BAC-8153-76C3FC10F9EA}" presName="composite" presStyleCnt="0"/>
      <dgm:spPr/>
    </dgm:pt>
    <dgm:pt modelId="{14284D37-BD8A-4310-BCD7-94B9F6C31A4D}" type="pres">
      <dgm:prSet presAssocID="{B67648EB-350C-4BAC-8153-76C3FC10F9EA}" presName="Parent1" presStyleLbl="node1" presStyleIdx="4" presStyleCnt="6" custLinFactNeighborX="32271" custLinFactNeighborY="-5362">
        <dgm:presLayoutVars>
          <dgm:chMax val="1"/>
          <dgm:chPref val="1"/>
          <dgm:bulletEnabled val="1"/>
        </dgm:presLayoutVars>
      </dgm:prSet>
      <dgm:spPr/>
    </dgm:pt>
    <dgm:pt modelId="{E43AC073-5D6C-4A90-B672-8F69F278232D}" type="pres">
      <dgm:prSet presAssocID="{B67648EB-350C-4BAC-8153-76C3FC10F9EA}" presName="Childtext1" presStyleLbl="revTx" presStyleIdx="2" presStyleCnt="3" custScaleX="268636" custLinFactX="29243" custLinFactNeighborX="100000" custLinFactNeighborY="-7779">
        <dgm:presLayoutVars>
          <dgm:chMax val="0"/>
          <dgm:chPref val="0"/>
          <dgm:bulletEnabled val="1"/>
        </dgm:presLayoutVars>
      </dgm:prSet>
      <dgm:spPr/>
    </dgm:pt>
    <dgm:pt modelId="{7AA1002C-14DA-451E-8A8E-40E16DBF29CB}" type="pres">
      <dgm:prSet presAssocID="{B67648EB-350C-4BAC-8153-76C3FC10F9EA}" presName="BalanceSpacing" presStyleCnt="0"/>
      <dgm:spPr/>
    </dgm:pt>
    <dgm:pt modelId="{E026D392-38A4-4D06-9F08-B4EBD8A69CFB}" type="pres">
      <dgm:prSet presAssocID="{B67648EB-350C-4BAC-8153-76C3FC10F9EA}" presName="BalanceSpacing1" presStyleCnt="0"/>
      <dgm:spPr/>
    </dgm:pt>
    <dgm:pt modelId="{D5F49872-D5BE-4E21-B8F8-AE193A16D6AC}" type="pres">
      <dgm:prSet presAssocID="{3B0FCF33-6D32-428D-A6D5-7AA6D9D3411A}" presName="Accent1Text" presStyleLbl="node1" presStyleIdx="5" presStyleCnt="6" custLinFactNeighborX="34678" custLinFactNeighborY="-4764"/>
      <dgm:spPr/>
    </dgm:pt>
  </dgm:ptLst>
  <dgm:cxnLst>
    <dgm:cxn modelId="{932D5100-14D6-4069-AA72-3410FA833487}" type="presOf" srcId="{926F9D4A-49F8-4F65-AD87-BC31CAC5B2B1}" destId="{7922DE70-73ED-49F2-B9DB-E9FADD40488A}" srcOrd="0" destOrd="1" presId="urn:microsoft.com/office/officeart/2008/layout/AlternatingHexagons"/>
    <dgm:cxn modelId="{F3246408-E158-45D8-85F8-C1A4228D78C5}" srcId="{23C62036-ECBA-4FE2-9AA2-B6F08348AC31}" destId="{68D43951-45D4-4F0C-B574-80D54CFCF80C}" srcOrd="1" destOrd="0" parTransId="{A9BEBF48-750D-4987-A762-3DA462216D9C}" sibTransId="{EA1D89AE-A2C5-47FA-AC52-506A1B0DBFFD}"/>
    <dgm:cxn modelId="{40739A08-3B37-4EDF-B0A7-FBBB4FCEDC30}" srcId="{B67648EB-350C-4BAC-8153-76C3FC10F9EA}" destId="{4A9D6AF9-FC46-4D95-BC80-EAB04CBF3A14}" srcOrd="1" destOrd="0" parTransId="{ED6BB061-BD79-47CE-8BF1-10650D4875E1}" sibTransId="{9CC01422-72E5-4D6C-81FD-ED107CDBB24B}"/>
    <dgm:cxn modelId="{E48AA20C-96C8-4240-B210-1C0044A36F32}" srcId="{FFFABAF8-1205-47F8-BBA7-42AEE959EF41}" destId="{74A8852A-6DCE-4818-A5A7-91AE4284DA74}" srcOrd="0" destOrd="0" parTransId="{15E5F1B4-AE8D-448C-87DD-67E4B62B4686}" sibTransId="{102418B1-5D5B-494C-8897-AD9376CCDB08}"/>
    <dgm:cxn modelId="{08B14C12-7CD7-40DB-931D-D93A516A785A}" type="presOf" srcId="{4A9D6AF9-FC46-4D95-BC80-EAB04CBF3A14}" destId="{E43AC073-5D6C-4A90-B672-8F69F278232D}" srcOrd="0" destOrd="1" presId="urn:microsoft.com/office/officeart/2008/layout/AlternatingHexagons"/>
    <dgm:cxn modelId="{5884511D-E6FE-433D-9EFA-8E95387585D9}" srcId="{FFFABAF8-1205-47F8-BBA7-42AEE959EF41}" destId="{23C62036-ECBA-4FE2-9AA2-B6F08348AC31}" srcOrd="1" destOrd="0" parTransId="{28C86FEE-EFDA-49F7-9FE4-0946D92A03C9}" sibTransId="{496FC310-1C94-449F-9F44-9322DC993F8F}"/>
    <dgm:cxn modelId="{519D7522-BF23-43E8-92A6-3A7EB953EEB3}" srcId="{74A8852A-6DCE-4818-A5A7-91AE4284DA74}" destId="{9BFCD4FF-3365-4C98-9C30-28434117B34A}" srcOrd="0" destOrd="0" parTransId="{FB2A56F9-8829-4C11-8A27-C2DAF5DD8490}" sibTransId="{80FFA5AE-A33B-42EF-B0C8-9D33A60733A4}"/>
    <dgm:cxn modelId="{1EFC4A31-02FD-417E-9403-7CBD6B5DD96E}" type="presOf" srcId="{68D43951-45D4-4F0C-B574-80D54CFCF80C}" destId="{6BCAEEBB-86D4-4103-9D60-B249EEA07E6B}" srcOrd="0" destOrd="1" presId="urn:microsoft.com/office/officeart/2008/layout/AlternatingHexagons"/>
    <dgm:cxn modelId="{04F00C62-A3E4-4D1B-A5E4-03022208F3C9}" type="presOf" srcId="{99690D27-E784-45A4-A4B5-ED472595CF28}" destId="{6BCAEEBB-86D4-4103-9D60-B249EEA07E6B}" srcOrd="0" destOrd="0" presId="urn:microsoft.com/office/officeart/2008/layout/AlternatingHexagons"/>
    <dgm:cxn modelId="{46F53345-7AD2-4A2A-90FC-E1FB0EDAD516}" type="presOf" srcId="{102418B1-5D5B-494C-8897-AD9376CCDB08}" destId="{46926A56-8B55-43D0-A6B8-5A19AAFB167B}" srcOrd="0" destOrd="0" presId="urn:microsoft.com/office/officeart/2008/layout/AlternatingHexagons"/>
    <dgm:cxn modelId="{57A44347-6B5F-466B-9067-5CCC904BF8E5}" type="presOf" srcId="{2D71BC30-1044-4FF4-AB28-C0DA734F420B}" destId="{E43AC073-5D6C-4A90-B672-8F69F278232D}" srcOrd="0" destOrd="2" presId="urn:microsoft.com/office/officeart/2008/layout/AlternatingHexagons"/>
    <dgm:cxn modelId="{FADAF749-0002-452F-8C78-6B6A078C5789}" type="presOf" srcId="{9BFCD4FF-3365-4C98-9C30-28434117B34A}" destId="{7922DE70-73ED-49F2-B9DB-E9FADD40488A}" srcOrd="0" destOrd="0" presId="urn:microsoft.com/office/officeart/2008/layout/AlternatingHexagons"/>
    <dgm:cxn modelId="{91D0E76A-56F0-41AE-8C23-9FC1C0D4ABCA}" type="presOf" srcId="{74A8852A-6DCE-4818-A5A7-91AE4284DA74}" destId="{547216E9-81BE-4D3F-A1D4-FB578E72B51D}" srcOrd="0" destOrd="0" presId="urn:microsoft.com/office/officeart/2008/layout/AlternatingHexagons"/>
    <dgm:cxn modelId="{70CE534C-8639-4EDF-AE41-D1E11AEAB4B3}" type="presOf" srcId="{496FC310-1C94-449F-9F44-9322DC993F8F}" destId="{8E35F689-296D-4654-950A-4A4D3B6355A2}" srcOrd="0" destOrd="0" presId="urn:microsoft.com/office/officeart/2008/layout/AlternatingHexagons"/>
    <dgm:cxn modelId="{061D865A-DBB8-40BF-98F6-CB5B4ED46D02}" type="presOf" srcId="{3B0FCF33-6D32-428D-A6D5-7AA6D9D3411A}" destId="{D5F49872-D5BE-4E21-B8F8-AE193A16D6AC}" srcOrd="0" destOrd="0" presId="urn:microsoft.com/office/officeart/2008/layout/AlternatingHexagons"/>
    <dgm:cxn modelId="{0D1DA98C-2D10-42C0-9BC6-92FA7C658E6C}" srcId="{B67648EB-350C-4BAC-8153-76C3FC10F9EA}" destId="{8C7BFAB0-E8DD-405E-A325-863268D68545}" srcOrd="0" destOrd="0" parTransId="{BF96ADDC-CC75-4097-BEFC-1C70001C019F}" sibTransId="{6AA26149-9310-4384-AF8F-C056485CA181}"/>
    <dgm:cxn modelId="{385F7695-FA22-4A6F-992D-67A3A86D786F}" srcId="{74A8852A-6DCE-4818-A5A7-91AE4284DA74}" destId="{754B8085-61AC-42FB-A51A-5FE63CC9F9D0}" srcOrd="2" destOrd="0" parTransId="{17DB0F58-6026-473D-B0EC-9B0E72FF2674}" sibTransId="{AA8D405A-B011-4903-BBB2-BA9F21C3D1B9}"/>
    <dgm:cxn modelId="{EED09E9B-DECA-4233-A501-D1649C361F4C}" type="presOf" srcId="{B67648EB-350C-4BAC-8153-76C3FC10F9EA}" destId="{14284D37-BD8A-4310-BCD7-94B9F6C31A4D}" srcOrd="0" destOrd="0" presId="urn:microsoft.com/office/officeart/2008/layout/AlternatingHexagons"/>
    <dgm:cxn modelId="{23BB3BA4-A46C-4094-8825-5062D85ACF3B}" srcId="{23C62036-ECBA-4FE2-9AA2-B6F08348AC31}" destId="{99690D27-E784-45A4-A4B5-ED472595CF28}" srcOrd="0" destOrd="0" parTransId="{0CC0E6AA-D88C-44FD-89AA-9CA7E30020BD}" sibTransId="{1D03AD36-1E9F-491C-B7AD-747E0F285D38}"/>
    <dgm:cxn modelId="{0CCD1FAB-DFDA-4CAF-B9E8-97DCE2D0C373}" type="presOf" srcId="{23C62036-ECBA-4FE2-9AA2-B6F08348AC31}" destId="{4B994335-B265-43DA-99C8-8ED0917AEBEE}" srcOrd="0" destOrd="0" presId="urn:microsoft.com/office/officeart/2008/layout/AlternatingHexagons"/>
    <dgm:cxn modelId="{8A157CB8-F760-48B2-933D-9CA90A550D52}" type="presOf" srcId="{8C7BFAB0-E8DD-405E-A325-863268D68545}" destId="{E43AC073-5D6C-4A90-B672-8F69F278232D}" srcOrd="0" destOrd="0" presId="urn:microsoft.com/office/officeart/2008/layout/AlternatingHexagons"/>
    <dgm:cxn modelId="{27C344C1-0E32-4769-A696-B8FC39CE76DB}" srcId="{B67648EB-350C-4BAC-8153-76C3FC10F9EA}" destId="{F291C38A-AFC2-4042-9B1C-C1D9109319E6}" srcOrd="3" destOrd="0" parTransId="{1093CABA-6C73-4DA0-9E4C-7A39C6AD8EC0}" sibTransId="{8D4FFD17-8803-4272-9DAE-4838051D08C5}"/>
    <dgm:cxn modelId="{6F3CA5CF-3ED0-4044-9DC6-38535B1F73CC}" srcId="{B67648EB-350C-4BAC-8153-76C3FC10F9EA}" destId="{2D71BC30-1044-4FF4-AB28-C0DA734F420B}" srcOrd="2" destOrd="0" parTransId="{BEF4C4FE-0AAC-4ACE-9705-36EDBBD15D7F}" sibTransId="{A636530B-30D3-4FF2-A4B2-4F6953D50CC7}"/>
    <dgm:cxn modelId="{762266D7-ABD4-4636-859F-4553E1B8A49A}" type="presOf" srcId="{FFFABAF8-1205-47F8-BBA7-42AEE959EF41}" destId="{4D1DD940-7BD1-45F8-BEF7-1390200019A0}" srcOrd="0" destOrd="0" presId="urn:microsoft.com/office/officeart/2008/layout/AlternatingHexagons"/>
    <dgm:cxn modelId="{178029E4-DED2-4630-B607-C19065E6847B}" type="presOf" srcId="{F291C38A-AFC2-4042-9B1C-C1D9109319E6}" destId="{E43AC073-5D6C-4A90-B672-8F69F278232D}" srcOrd="0" destOrd="3" presId="urn:microsoft.com/office/officeart/2008/layout/AlternatingHexagons"/>
    <dgm:cxn modelId="{1AE2A3EC-A72F-4032-B9C5-E5B2B56600FA}" srcId="{74A8852A-6DCE-4818-A5A7-91AE4284DA74}" destId="{926F9D4A-49F8-4F65-AD87-BC31CAC5B2B1}" srcOrd="1" destOrd="0" parTransId="{A920919A-EB18-4371-9228-8EF643223DC1}" sibTransId="{516E560F-EF35-43F9-820F-3563D1505009}"/>
    <dgm:cxn modelId="{7A0C01FF-73AC-4C2B-9D3F-7323FC7EC585}" type="presOf" srcId="{754B8085-61AC-42FB-A51A-5FE63CC9F9D0}" destId="{7922DE70-73ED-49F2-B9DB-E9FADD40488A}" srcOrd="0" destOrd="2" presId="urn:microsoft.com/office/officeart/2008/layout/AlternatingHexagons"/>
    <dgm:cxn modelId="{15279EFF-2DF6-4DE0-A28E-D29BFAA16947}" srcId="{FFFABAF8-1205-47F8-BBA7-42AEE959EF41}" destId="{B67648EB-350C-4BAC-8153-76C3FC10F9EA}" srcOrd="2" destOrd="0" parTransId="{92862EA9-55C9-4175-A67D-29E06BDDFD68}" sibTransId="{3B0FCF33-6D32-428D-A6D5-7AA6D9D3411A}"/>
    <dgm:cxn modelId="{6FFB0E08-9DA5-409C-9F50-DB6CFA207904}" type="presParOf" srcId="{4D1DD940-7BD1-45F8-BEF7-1390200019A0}" destId="{AB28D976-FE22-48DA-B1F7-CCD05546707C}" srcOrd="0" destOrd="0" presId="urn:microsoft.com/office/officeart/2008/layout/AlternatingHexagons"/>
    <dgm:cxn modelId="{80DAA11C-D7A1-4E3D-A932-FF4320F6B8E9}" type="presParOf" srcId="{AB28D976-FE22-48DA-B1F7-CCD05546707C}" destId="{547216E9-81BE-4D3F-A1D4-FB578E72B51D}" srcOrd="0" destOrd="0" presId="urn:microsoft.com/office/officeart/2008/layout/AlternatingHexagons"/>
    <dgm:cxn modelId="{ED2679F5-E4E4-49C9-984E-B23319123FCD}" type="presParOf" srcId="{AB28D976-FE22-48DA-B1F7-CCD05546707C}" destId="{7922DE70-73ED-49F2-B9DB-E9FADD40488A}" srcOrd="1" destOrd="0" presId="urn:microsoft.com/office/officeart/2008/layout/AlternatingHexagons"/>
    <dgm:cxn modelId="{8683C007-AFE0-4867-9742-DA12152C5642}" type="presParOf" srcId="{AB28D976-FE22-48DA-B1F7-CCD05546707C}" destId="{B2692BC1-FFCB-4BA8-AA8E-67EC469F244B}" srcOrd="2" destOrd="0" presId="urn:microsoft.com/office/officeart/2008/layout/AlternatingHexagons"/>
    <dgm:cxn modelId="{E99C9342-7B14-476F-91FA-EF433A09CA8B}" type="presParOf" srcId="{AB28D976-FE22-48DA-B1F7-CCD05546707C}" destId="{8150CB05-BFA7-4F33-A609-E9AA17AAC04A}" srcOrd="3" destOrd="0" presId="urn:microsoft.com/office/officeart/2008/layout/AlternatingHexagons"/>
    <dgm:cxn modelId="{AFCC1C8A-4C26-4925-A959-4CD093D7D79B}" type="presParOf" srcId="{AB28D976-FE22-48DA-B1F7-CCD05546707C}" destId="{46926A56-8B55-43D0-A6B8-5A19AAFB167B}" srcOrd="4" destOrd="0" presId="urn:microsoft.com/office/officeart/2008/layout/AlternatingHexagons"/>
    <dgm:cxn modelId="{AC7A8115-F8FD-491B-B075-602A3B118B36}" type="presParOf" srcId="{4D1DD940-7BD1-45F8-BEF7-1390200019A0}" destId="{BBD35643-79D7-43DD-A1CA-926E0AC320EC}" srcOrd="1" destOrd="0" presId="urn:microsoft.com/office/officeart/2008/layout/AlternatingHexagons"/>
    <dgm:cxn modelId="{A4D00325-8A6A-4F1E-96E5-873580A5C936}" type="presParOf" srcId="{4D1DD940-7BD1-45F8-BEF7-1390200019A0}" destId="{020B1BD4-C4EF-4EE1-8EF2-9B3CA78DC047}" srcOrd="2" destOrd="0" presId="urn:microsoft.com/office/officeart/2008/layout/AlternatingHexagons"/>
    <dgm:cxn modelId="{E6552DDC-0EB2-4CCF-8801-9AE253D479AA}" type="presParOf" srcId="{020B1BD4-C4EF-4EE1-8EF2-9B3CA78DC047}" destId="{4B994335-B265-43DA-99C8-8ED0917AEBEE}" srcOrd="0" destOrd="0" presId="urn:microsoft.com/office/officeart/2008/layout/AlternatingHexagons"/>
    <dgm:cxn modelId="{8BBA0177-6C73-4B1B-983A-BBAC6E797B12}" type="presParOf" srcId="{020B1BD4-C4EF-4EE1-8EF2-9B3CA78DC047}" destId="{6BCAEEBB-86D4-4103-9D60-B249EEA07E6B}" srcOrd="1" destOrd="0" presId="urn:microsoft.com/office/officeart/2008/layout/AlternatingHexagons"/>
    <dgm:cxn modelId="{7778656B-F08E-4B7E-A338-B1E9F86CF7E1}" type="presParOf" srcId="{020B1BD4-C4EF-4EE1-8EF2-9B3CA78DC047}" destId="{F89D1F82-8D61-46CD-87DF-ECB618FD1128}" srcOrd="2" destOrd="0" presId="urn:microsoft.com/office/officeart/2008/layout/AlternatingHexagons"/>
    <dgm:cxn modelId="{EE009ECE-BEAC-4502-8696-87F413D74FC6}" type="presParOf" srcId="{020B1BD4-C4EF-4EE1-8EF2-9B3CA78DC047}" destId="{8AEA0DE9-F668-4DD9-BA7F-05FAE9F967DF}" srcOrd="3" destOrd="0" presId="urn:microsoft.com/office/officeart/2008/layout/AlternatingHexagons"/>
    <dgm:cxn modelId="{ACB89F86-F86B-4A60-8DDD-8B523B0EDAB4}" type="presParOf" srcId="{020B1BD4-C4EF-4EE1-8EF2-9B3CA78DC047}" destId="{8E35F689-296D-4654-950A-4A4D3B6355A2}" srcOrd="4" destOrd="0" presId="urn:microsoft.com/office/officeart/2008/layout/AlternatingHexagons"/>
    <dgm:cxn modelId="{1A2071BF-EB9E-486E-AF84-9D06FC56A66D}" type="presParOf" srcId="{4D1DD940-7BD1-45F8-BEF7-1390200019A0}" destId="{EAEE9AA0-F518-420B-AD3A-CCC35902142D}" srcOrd="3" destOrd="0" presId="urn:microsoft.com/office/officeart/2008/layout/AlternatingHexagons"/>
    <dgm:cxn modelId="{C2BA5121-B6FA-47B0-81AF-92750C8428A9}" type="presParOf" srcId="{4D1DD940-7BD1-45F8-BEF7-1390200019A0}" destId="{2A156AFA-A5EB-4F19-A1F7-5FB9C4E222E7}" srcOrd="4" destOrd="0" presId="urn:microsoft.com/office/officeart/2008/layout/AlternatingHexagons"/>
    <dgm:cxn modelId="{55F1F22F-2F42-47B9-9123-E08F339CBF3A}" type="presParOf" srcId="{2A156AFA-A5EB-4F19-A1F7-5FB9C4E222E7}" destId="{14284D37-BD8A-4310-BCD7-94B9F6C31A4D}" srcOrd="0" destOrd="0" presId="urn:microsoft.com/office/officeart/2008/layout/AlternatingHexagons"/>
    <dgm:cxn modelId="{11CA0A53-4922-4C59-A90F-9AC839C421E2}" type="presParOf" srcId="{2A156AFA-A5EB-4F19-A1F7-5FB9C4E222E7}" destId="{E43AC073-5D6C-4A90-B672-8F69F278232D}" srcOrd="1" destOrd="0" presId="urn:microsoft.com/office/officeart/2008/layout/AlternatingHexagons"/>
    <dgm:cxn modelId="{148102CF-E5B1-4D46-BF64-75604D52590A}" type="presParOf" srcId="{2A156AFA-A5EB-4F19-A1F7-5FB9C4E222E7}" destId="{7AA1002C-14DA-451E-8A8E-40E16DBF29CB}" srcOrd="2" destOrd="0" presId="urn:microsoft.com/office/officeart/2008/layout/AlternatingHexagons"/>
    <dgm:cxn modelId="{89AB6D50-25B0-4805-8437-51F418BDB1D3}" type="presParOf" srcId="{2A156AFA-A5EB-4F19-A1F7-5FB9C4E222E7}" destId="{E026D392-38A4-4D06-9F08-B4EBD8A69CFB}" srcOrd="3" destOrd="0" presId="urn:microsoft.com/office/officeart/2008/layout/AlternatingHexagons"/>
    <dgm:cxn modelId="{85C43A55-38C0-4954-997F-A5BBB3418367}" type="presParOf" srcId="{2A156AFA-A5EB-4F19-A1F7-5FB9C4E222E7}" destId="{D5F49872-D5BE-4E21-B8F8-AE193A16D6AC}" srcOrd="4" destOrd="0" presId="urn:microsoft.com/office/officeart/2008/layout/AlternatingHexagons"/>
  </dgm:cxnLst>
  <dgm:bg>
    <a:solidFill>
      <a:schemeClr val="bg1"/>
    </a:solidFill>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E1F9D12-F67B-41D7-882A-84E1C064F2FF}" type="doc">
      <dgm:prSet loTypeId="urn:microsoft.com/office/officeart/2005/8/layout/process4" loCatId="process" qsTypeId="urn:microsoft.com/office/officeart/2005/8/quickstyle/simple1" qsCatId="simple" csTypeId="urn:microsoft.com/office/officeart/2005/8/colors/accent1_2" csCatId="accent1" phldr="1"/>
      <dgm:spPr/>
      <dgm:t>
        <a:bodyPr/>
        <a:lstStyle/>
        <a:p>
          <a:endParaRPr lang="en-GB"/>
        </a:p>
      </dgm:t>
    </dgm:pt>
    <dgm:pt modelId="{1168140A-62FC-4D48-B9DD-C79BF6604151}">
      <dgm:prSet phldrT="[Text]" custT="1"/>
      <dgm:spPr/>
      <dgm:t>
        <a:bodyPr/>
        <a:lstStyle/>
        <a:p>
          <a:r>
            <a:rPr lang="en-GB" sz="2000" dirty="0"/>
            <a:t>Short-term benefits of Phishing training </a:t>
          </a:r>
          <a:r>
            <a:rPr lang="en-GB" sz="2000" b="0" i="0" u="none" baseline="0" dirty="0"/>
            <a:t>(Lastdrager et al., 2017)</a:t>
          </a:r>
        </a:p>
      </dgm:t>
    </dgm:pt>
    <dgm:pt modelId="{62B9A6FD-6C7D-44F3-83FC-7CF4D07BA798}" type="parTrans" cxnId="{B16D5D9C-E2EF-4450-ACC1-87DBE8080613}">
      <dgm:prSet/>
      <dgm:spPr/>
      <dgm:t>
        <a:bodyPr/>
        <a:lstStyle/>
        <a:p>
          <a:endParaRPr lang="en-GB"/>
        </a:p>
      </dgm:t>
    </dgm:pt>
    <dgm:pt modelId="{78C43185-AC3D-47DD-A5A0-5D127E87D017}" type="sibTrans" cxnId="{B16D5D9C-E2EF-4450-ACC1-87DBE8080613}">
      <dgm:prSet/>
      <dgm:spPr/>
      <dgm:t>
        <a:bodyPr/>
        <a:lstStyle/>
        <a:p>
          <a:endParaRPr lang="en-GB"/>
        </a:p>
      </dgm:t>
    </dgm:pt>
    <dgm:pt modelId="{592BD393-DC0F-4676-8D4E-9ACB21C6B97B}">
      <dgm:prSet phldrT="[Text]" custT="1"/>
      <dgm:spPr/>
      <dgm:t>
        <a:bodyPr/>
        <a:lstStyle/>
        <a:p>
          <a:r>
            <a:rPr lang="en-GB" sz="1600" dirty="0"/>
            <a:t>Students over overlooked </a:t>
          </a:r>
          <a:r>
            <a:rPr lang="en-GB" sz="1600" b="0" i="0" u="none" baseline="0" dirty="0"/>
            <a:t>(Distler et al., 2021)</a:t>
          </a:r>
        </a:p>
      </dgm:t>
    </dgm:pt>
    <dgm:pt modelId="{744E6A5B-93E9-497A-9360-3248B031B114}" type="parTrans" cxnId="{14CF64C5-D825-4415-AB20-8C222D44371D}">
      <dgm:prSet/>
      <dgm:spPr/>
      <dgm:t>
        <a:bodyPr/>
        <a:lstStyle/>
        <a:p>
          <a:endParaRPr lang="en-GB"/>
        </a:p>
      </dgm:t>
    </dgm:pt>
    <dgm:pt modelId="{E0BE2AC9-5AEF-48BA-BCE9-B8BAD0FBF12B}" type="sibTrans" cxnId="{14CF64C5-D825-4415-AB20-8C222D44371D}">
      <dgm:prSet/>
      <dgm:spPr/>
      <dgm:t>
        <a:bodyPr/>
        <a:lstStyle/>
        <a:p>
          <a:endParaRPr lang="en-GB"/>
        </a:p>
      </dgm:t>
    </dgm:pt>
    <dgm:pt modelId="{91226D8F-B8EE-4968-8DC1-FF69C7AB3570}">
      <dgm:prSet phldrT="[Text]" custT="1"/>
      <dgm:spPr/>
      <dgm:t>
        <a:bodyPr/>
        <a:lstStyle/>
        <a:p>
          <a:r>
            <a:rPr lang="en-GB" sz="1600" dirty="0"/>
            <a:t>Primary aged paper based test</a:t>
          </a:r>
        </a:p>
      </dgm:t>
    </dgm:pt>
    <dgm:pt modelId="{FBA415F4-75B6-4FA6-B061-3DE763BDE821}" type="parTrans" cxnId="{F91901EE-AA28-49B2-9FD2-3E42D0FCD396}">
      <dgm:prSet/>
      <dgm:spPr/>
      <dgm:t>
        <a:bodyPr/>
        <a:lstStyle/>
        <a:p>
          <a:endParaRPr lang="en-GB"/>
        </a:p>
      </dgm:t>
    </dgm:pt>
    <dgm:pt modelId="{811653A0-4897-4F82-B710-D8E9D7D9CBE9}" type="sibTrans" cxnId="{F91901EE-AA28-49B2-9FD2-3E42D0FCD396}">
      <dgm:prSet/>
      <dgm:spPr/>
      <dgm:t>
        <a:bodyPr/>
        <a:lstStyle/>
        <a:p>
          <a:endParaRPr lang="en-GB"/>
        </a:p>
      </dgm:t>
    </dgm:pt>
    <dgm:pt modelId="{C61154A2-0332-48FB-BE65-467511D2BB5A}">
      <dgm:prSet phldrT="[Text]" custT="1"/>
      <dgm:spPr/>
      <dgm:t>
        <a:bodyPr/>
        <a:lstStyle/>
        <a:p>
          <a:r>
            <a:rPr lang="en-GB" sz="2000" dirty="0"/>
            <a:t>Variety of strategies to implement awareness </a:t>
          </a:r>
          <a:r>
            <a:rPr lang="en-GB" sz="2000" b="0" i="0" u="none" baseline="0" dirty="0"/>
            <a:t>(Sağlam et al., 2023)</a:t>
          </a:r>
          <a:r>
            <a:rPr lang="en-GB" sz="2000" dirty="0"/>
            <a:t> </a:t>
          </a:r>
        </a:p>
      </dgm:t>
    </dgm:pt>
    <dgm:pt modelId="{4BC578BE-882F-4799-BF00-2D8D7754E240}" type="parTrans" cxnId="{BB25CF22-F557-4322-943F-1869850C36B2}">
      <dgm:prSet/>
      <dgm:spPr/>
      <dgm:t>
        <a:bodyPr/>
        <a:lstStyle/>
        <a:p>
          <a:endParaRPr lang="en-GB"/>
        </a:p>
      </dgm:t>
    </dgm:pt>
    <dgm:pt modelId="{A418486B-5535-4FE0-B4A9-A7BBEB3493C7}" type="sibTrans" cxnId="{BB25CF22-F557-4322-943F-1869850C36B2}">
      <dgm:prSet/>
      <dgm:spPr/>
      <dgm:t>
        <a:bodyPr/>
        <a:lstStyle/>
        <a:p>
          <a:endParaRPr lang="en-GB"/>
        </a:p>
      </dgm:t>
    </dgm:pt>
    <dgm:pt modelId="{CC4E60CC-C9DD-4224-9F97-9961F8A54C81}">
      <dgm:prSet phldrT="[Text]" custT="1"/>
      <dgm:spPr/>
      <dgm:t>
        <a:bodyPr/>
        <a:lstStyle/>
        <a:p>
          <a:r>
            <a:rPr lang="en-GB" sz="1600" dirty="0"/>
            <a:t>No simulation method used</a:t>
          </a:r>
        </a:p>
      </dgm:t>
    </dgm:pt>
    <dgm:pt modelId="{88646AF9-8E4C-4451-B29F-9D36280CBFA3}" type="parTrans" cxnId="{8798CDB5-702D-4855-9400-BD3546B2A415}">
      <dgm:prSet/>
      <dgm:spPr/>
      <dgm:t>
        <a:bodyPr/>
        <a:lstStyle/>
        <a:p>
          <a:endParaRPr lang="en-GB"/>
        </a:p>
      </dgm:t>
    </dgm:pt>
    <dgm:pt modelId="{ACB22396-0F4E-4874-A5FF-E8EE69E31851}" type="sibTrans" cxnId="{8798CDB5-702D-4855-9400-BD3546B2A415}">
      <dgm:prSet/>
      <dgm:spPr/>
      <dgm:t>
        <a:bodyPr/>
        <a:lstStyle/>
        <a:p>
          <a:endParaRPr lang="en-GB"/>
        </a:p>
      </dgm:t>
    </dgm:pt>
    <dgm:pt modelId="{6ADF2A00-6ABC-4D71-B5C2-A7CFEDC1FCAB}">
      <dgm:prSet phldrT="[Text]" custT="1"/>
      <dgm:spPr/>
      <dgm:t>
        <a:bodyPr/>
        <a:lstStyle/>
        <a:p>
          <a:r>
            <a:rPr lang="en-GB" sz="2000" dirty="0"/>
            <a:t>From 2000-2019 six phishing media training programmes identified </a:t>
          </a:r>
          <a:r>
            <a:rPr lang="en-GB" sz="2000" b="0" i="0" u="none" baseline="0" dirty="0"/>
            <a:t>(Zhang-Kennedy &amp; Chiasson, 2021)</a:t>
          </a:r>
        </a:p>
      </dgm:t>
    </dgm:pt>
    <dgm:pt modelId="{A321EF15-CF2D-4A31-A202-B7FFE00DA2DB}" type="parTrans" cxnId="{99F88D5E-DCF9-45C7-B237-FE92EE617957}">
      <dgm:prSet/>
      <dgm:spPr/>
      <dgm:t>
        <a:bodyPr/>
        <a:lstStyle/>
        <a:p>
          <a:endParaRPr lang="en-GB"/>
        </a:p>
      </dgm:t>
    </dgm:pt>
    <dgm:pt modelId="{A957A318-48D0-4708-8937-CE97E21BB66E}" type="sibTrans" cxnId="{99F88D5E-DCF9-45C7-B237-FE92EE617957}">
      <dgm:prSet/>
      <dgm:spPr/>
      <dgm:t>
        <a:bodyPr/>
        <a:lstStyle/>
        <a:p>
          <a:endParaRPr lang="en-GB"/>
        </a:p>
      </dgm:t>
    </dgm:pt>
    <dgm:pt modelId="{059366EC-3A2C-4D64-928A-1BF3872D7A75}">
      <dgm:prSet phldrT="[Text]" custT="1"/>
      <dgm:spPr/>
      <dgm:t>
        <a:bodyPr/>
        <a:lstStyle/>
        <a:p>
          <a:r>
            <a:rPr lang="en-GB" sz="1600" dirty="0"/>
            <a:t>In-depth study with recommendations for adaptability and usability</a:t>
          </a:r>
        </a:p>
      </dgm:t>
    </dgm:pt>
    <dgm:pt modelId="{F338D3E9-3CB4-46CB-996D-B1BAB235200D}" type="parTrans" cxnId="{FA45AA05-83EC-4CB3-A110-F7EFF32CB844}">
      <dgm:prSet/>
      <dgm:spPr/>
      <dgm:t>
        <a:bodyPr/>
        <a:lstStyle/>
        <a:p>
          <a:endParaRPr lang="en-GB"/>
        </a:p>
      </dgm:t>
    </dgm:pt>
    <dgm:pt modelId="{8E10A72E-9733-414E-9A04-CD3E3ABD6CA2}" type="sibTrans" cxnId="{FA45AA05-83EC-4CB3-A110-F7EFF32CB844}">
      <dgm:prSet/>
      <dgm:spPr/>
      <dgm:t>
        <a:bodyPr/>
        <a:lstStyle/>
        <a:p>
          <a:endParaRPr lang="en-GB"/>
        </a:p>
      </dgm:t>
    </dgm:pt>
    <dgm:pt modelId="{01E8A37C-BAD3-4572-815D-F06E4CEF24ED}">
      <dgm:prSet phldrT="[Text]"/>
      <dgm:spPr/>
      <dgm:t>
        <a:bodyPr/>
        <a:lstStyle/>
        <a:p>
          <a:r>
            <a:rPr lang="en-GB" dirty="0"/>
            <a:t>Not aimed at secondary school students</a:t>
          </a:r>
        </a:p>
      </dgm:t>
    </dgm:pt>
    <dgm:pt modelId="{A749FB2F-32F9-44E3-BFC6-EE77B70F7DE8}" type="parTrans" cxnId="{4EE0C24A-80CA-46C6-8E14-E1DB5DC7603F}">
      <dgm:prSet/>
      <dgm:spPr/>
      <dgm:t>
        <a:bodyPr/>
        <a:lstStyle/>
        <a:p>
          <a:endParaRPr lang="en-GB"/>
        </a:p>
      </dgm:t>
    </dgm:pt>
    <dgm:pt modelId="{A7626C86-E7CB-4F3E-B696-40C519019FC6}" type="sibTrans" cxnId="{4EE0C24A-80CA-46C6-8E14-E1DB5DC7603F}">
      <dgm:prSet/>
      <dgm:spPr/>
      <dgm:t>
        <a:bodyPr/>
        <a:lstStyle/>
        <a:p>
          <a:endParaRPr lang="en-GB"/>
        </a:p>
      </dgm:t>
    </dgm:pt>
    <dgm:pt modelId="{47050360-E996-45F0-BA44-ADC861665C33}">
      <dgm:prSet phldrT="[Text]"/>
      <dgm:spPr/>
      <dgm:t>
        <a:bodyPr/>
        <a:lstStyle/>
        <a:p>
          <a:r>
            <a:rPr lang="en-GB" dirty="0"/>
            <a:t>Trend of riskier behaviour</a:t>
          </a:r>
        </a:p>
      </dgm:t>
    </dgm:pt>
    <dgm:pt modelId="{59F22B19-46BA-46CB-8A2D-83EB80976073}" type="parTrans" cxnId="{85337AB0-252D-4CFB-813C-99048B7BB190}">
      <dgm:prSet/>
      <dgm:spPr/>
      <dgm:t>
        <a:bodyPr/>
        <a:lstStyle/>
        <a:p>
          <a:endParaRPr lang="en-GB"/>
        </a:p>
      </dgm:t>
    </dgm:pt>
    <dgm:pt modelId="{0475AB98-98BD-4CB4-AB2B-11D428B11B31}" type="sibTrans" cxnId="{85337AB0-252D-4CFB-813C-99048B7BB190}">
      <dgm:prSet/>
      <dgm:spPr/>
      <dgm:t>
        <a:bodyPr/>
        <a:lstStyle/>
        <a:p>
          <a:endParaRPr lang="en-GB"/>
        </a:p>
      </dgm:t>
    </dgm:pt>
    <dgm:pt modelId="{E8FEF41D-FAB7-420F-83F8-66702F47161D}">
      <dgm:prSet phldrT="[Text]" custT="1"/>
      <dgm:spPr/>
      <dgm:t>
        <a:bodyPr/>
        <a:lstStyle/>
        <a:p>
          <a:r>
            <a:rPr lang="en-GB" sz="2000" dirty="0"/>
            <a:t>Students poor at Phishing detection </a:t>
          </a:r>
          <a:r>
            <a:rPr lang="en-GB" sz="2000" b="0" i="0" u="none" baseline="0" dirty="0"/>
            <a:t>(Nicholson et al., 2020)</a:t>
          </a:r>
        </a:p>
      </dgm:t>
    </dgm:pt>
    <dgm:pt modelId="{94CEC371-964F-44AD-A800-70877ECEEB1F}" type="parTrans" cxnId="{AA64DE8D-0E78-4FB5-85E0-5B326F6908FF}">
      <dgm:prSet/>
      <dgm:spPr/>
      <dgm:t>
        <a:bodyPr/>
        <a:lstStyle/>
        <a:p>
          <a:endParaRPr lang="en-GB"/>
        </a:p>
      </dgm:t>
    </dgm:pt>
    <dgm:pt modelId="{D1D0C31D-36B7-4FA9-A30B-A6EE488D0DAE}" type="sibTrans" cxnId="{AA64DE8D-0E78-4FB5-85E0-5B326F6908FF}">
      <dgm:prSet/>
      <dgm:spPr/>
      <dgm:t>
        <a:bodyPr/>
        <a:lstStyle/>
        <a:p>
          <a:endParaRPr lang="en-GB"/>
        </a:p>
      </dgm:t>
    </dgm:pt>
    <dgm:pt modelId="{4A323B23-1A50-40B7-A750-7BADA1A515CD}">
      <dgm:prSet phldrT="[Text]"/>
      <dgm:spPr/>
      <dgm:t>
        <a:bodyPr/>
        <a:lstStyle/>
        <a:p>
          <a:r>
            <a:rPr lang="en-GB" dirty="0"/>
            <a:t>Concern from teachers and lack of Phishing education in school</a:t>
          </a:r>
        </a:p>
      </dgm:t>
    </dgm:pt>
    <dgm:pt modelId="{88F9FF77-327D-4E19-92B9-5C7A48E57C0A}" type="parTrans" cxnId="{3F7BF96F-2058-4D90-A916-8FEF6FF7160A}">
      <dgm:prSet/>
      <dgm:spPr/>
      <dgm:t>
        <a:bodyPr/>
        <a:lstStyle/>
        <a:p>
          <a:endParaRPr lang="en-GB"/>
        </a:p>
      </dgm:t>
    </dgm:pt>
    <dgm:pt modelId="{C24B4EFD-A858-43C9-B461-C347B4905814}" type="sibTrans" cxnId="{3F7BF96F-2058-4D90-A916-8FEF6FF7160A}">
      <dgm:prSet/>
      <dgm:spPr/>
      <dgm:t>
        <a:bodyPr/>
        <a:lstStyle/>
        <a:p>
          <a:endParaRPr lang="en-GB"/>
        </a:p>
      </dgm:t>
    </dgm:pt>
    <dgm:pt modelId="{4C29652E-B906-4A90-BDBF-799B5442E451}" type="pres">
      <dgm:prSet presAssocID="{AE1F9D12-F67B-41D7-882A-84E1C064F2FF}" presName="Name0" presStyleCnt="0">
        <dgm:presLayoutVars>
          <dgm:dir/>
          <dgm:animLvl val="lvl"/>
          <dgm:resizeHandles val="exact"/>
        </dgm:presLayoutVars>
      </dgm:prSet>
      <dgm:spPr/>
    </dgm:pt>
    <dgm:pt modelId="{47C1A465-8C62-47FD-9A24-9B6A081B5C8D}" type="pres">
      <dgm:prSet presAssocID="{E8FEF41D-FAB7-420F-83F8-66702F47161D}" presName="boxAndChildren" presStyleCnt="0"/>
      <dgm:spPr/>
    </dgm:pt>
    <dgm:pt modelId="{1F332F14-8A9B-4DB0-87F3-91998ECCF15C}" type="pres">
      <dgm:prSet presAssocID="{E8FEF41D-FAB7-420F-83F8-66702F47161D}" presName="parentTextBox" presStyleLbl="node1" presStyleIdx="0" presStyleCnt="4"/>
      <dgm:spPr/>
    </dgm:pt>
    <dgm:pt modelId="{AF1D0EAE-B167-4792-A1CF-EDDA02FF4922}" type="pres">
      <dgm:prSet presAssocID="{E8FEF41D-FAB7-420F-83F8-66702F47161D}" presName="entireBox" presStyleLbl="node1" presStyleIdx="0" presStyleCnt="4"/>
      <dgm:spPr/>
    </dgm:pt>
    <dgm:pt modelId="{DB98D6D1-A218-4A7F-98DA-36E385C9009B}" type="pres">
      <dgm:prSet presAssocID="{E8FEF41D-FAB7-420F-83F8-66702F47161D}" presName="descendantBox" presStyleCnt="0"/>
      <dgm:spPr/>
    </dgm:pt>
    <dgm:pt modelId="{300E3F38-57CC-4D89-A647-4F25640A2511}" type="pres">
      <dgm:prSet presAssocID="{47050360-E996-45F0-BA44-ADC861665C33}" presName="childTextBox" presStyleLbl="fgAccFollowNode1" presStyleIdx="0" presStyleCnt="7">
        <dgm:presLayoutVars>
          <dgm:bulletEnabled val="1"/>
        </dgm:presLayoutVars>
      </dgm:prSet>
      <dgm:spPr/>
    </dgm:pt>
    <dgm:pt modelId="{CC7C5376-9DEA-4CA0-81DB-A12D3559A3BE}" type="pres">
      <dgm:prSet presAssocID="{4A323B23-1A50-40B7-A750-7BADA1A515CD}" presName="childTextBox" presStyleLbl="fgAccFollowNode1" presStyleIdx="1" presStyleCnt="7">
        <dgm:presLayoutVars>
          <dgm:bulletEnabled val="1"/>
        </dgm:presLayoutVars>
      </dgm:prSet>
      <dgm:spPr/>
    </dgm:pt>
    <dgm:pt modelId="{A2F17A47-8EB9-413F-B7F6-B113E19A72B0}" type="pres">
      <dgm:prSet presAssocID="{A957A318-48D0-4708-8937-CE97E21BB66E}" presName="sp" presStyleCnt="0"/>
      <dgm:spPr/>
    </dgm:pt>
    <dgm:pt modelId="{307537EC-8CDD-4B7F-A925-A8D446855B25}" type="pres">
      <dgm:prSet presAssocID="{6ADF2A00-6ABC-4D71-B5C2-A7CFEDC1FCAB}" presName="arrowAndChildren" presStyleCnt="0"/>
      <dgm:spPr/>
    </dgm:pt>
    <dgm:pt modelId="{158BFFF7-96F7-46B7-AB1D-815A37CEA643}" type="pres">
      <dgm:prSet presAssocID="{6ADF2A00-6ABC-4D71-B5C2-A7CFEDC1FCAB}" presName="parentTextArrow" presStyleLbl="node1" presStyleIdx="0" presStyleCnt="4"/>
      <dgm:spPr/>
    </dgm:pt>
    <dgm:pt modelId="{04B079C5-8E7F-4802-A62D-260726ECFBD7}" type="pres">
      <dgm:prSet presAssocID="{6ADF2A00-6ABC-4D71-B5C2-A7CFEDC1FCAB}" presName="arrow" presStyleLbl="node1" presStyleIdx="1" presStyleCnt="4"/>
      <dgm:spPr/>
    </dgm:pt>
    <dgm:pt modelId="{0731EBBD-9C8E-4F10-8BE8-49A91048B770}" type="pres">
      <dgm:prSet presAssocID="{6ADF2A00-6ABC-4D71-B5C2-A7CFEDC1FCAB}" presName="descendantArrow" presStyleCnt="0"/>
      <dgm:spPr/>
    </dgm:pt>
    <dgm:pt modelId="{72DF073C-EA17-478C-8E57-4451099EAB85}" type="pres">
      <dgm:prSet presAssocID="{059366EC-3A2C-4D64-928A-1BF3872D7A75}" presName="childTextArrow" presStyleLbl="fgAccFollowNode1" presStyleIdx="2" presStyleCnt="7">
        <dgm:presLayoutVars>
          <dgm:bulletEnabled val="1"/>
        </dgm:presLayoutVars>
      </dgm:prSet>
      <dgm:spPr/>
    </dgm:pt>
    <dgm:pt modelId="{3D2F139B-BDB6-4E8F-9C93-1F19FE1900E8}" type="pres">
      <dgm:prSet presAssocID="{01E8A37C-BAD3-4572-815D-F06E4CEF24ED}" presName="childTextArrow" presStyleLbl="fgAccFollowNode1" presStyleIdx="3" presStyleCnt="7">
        <dgm:presLayoutVars>
          <dgm:bulletEnabled val="1"/>
        </dgm:presLayoutVars>
      </dgm:prSet>
      <dgm:spPr/>
    </dgm:pt>
    <dgm:pt modelId="{72E77B5D-3327-48C6-9975-B726F4F8B6DB}" type="pres">
      <dgm:prSet presAssocID="{A418486B-5535-4FE0-B4A9-A7BBEB3493C7}" presName="sp" presStyleCnt="0"/>
      <dgm:spPr/>
    </dgm:pt>
    <dgm:pt modelId="{8B624B75-2A5F-46AE-8C82-3FBCE2319599}" type="pres">
      <dgm:prSet presAssocID="{C61154A2-0332-48FB-BE65-467511D2BB5A}" presName="arrowAndChildren" presStyleCnt="0"/>
      <dgm:spPr/>
    </dgm:pt>
    <dgm:pt modelId="{785AA0AF-1787-4AA0-BE29-51C404402376}" type="pres">
      <dgm:prSet presAssocID="{C61154A2-0332-48FB-BE65-467511D2BB5A}" presName="parentTextArrow" presStyleLbl="node1" presStyleIdx="1" presStyleCnt="4"/>
      <dgm:spPr/>
    </dgm:pt>
    <dgm:pt modelId="{1AA72FF9-2165-4CE2-890E-C1CEAFB9EBE9}" type="pres">
      <dgm:prSet presAssocID="{C61154A2-0332-48FB-BE65-467511D2BB5A}" presName="arrow" presStyleLbl="node1" presStyleIdx="2" presStyleCnt="4"/>
      <dgm:spPr/>
    </dgm:pt>
    <dgm:pt modelId="{15B17576-5CD7-4686-B39B-32FBD40CDED5}" type="pres">
      <dgm:prSet presAssocID="{C61154A2-0332-48FB-BE65-467511D2BB5A}" presName="descendantArrow" presStyleCnt="0"/>
      <dgm:spPr/>
    </dgm:pt>
    <dgm:pt modelId="{2983C6C4-8CAA-477A-A855-D47CFAEB2B60}" type="pres">
      <dgm:prSet presAssocID="{CC4E60CC-C9DD-4224-9F97-9961F8A54C81}" presName="childTextArrow" presStyleLbl="fgAccFollowNode1" presStyleIdx="4" presStyleCnt="7">
        <dgm:presLayoutVars>
          <dgm:bulletEnabled val="1"/>
        </dgm:presLayoutVars>
      </dgm:prSet>
      <dgm:spPr/>
    </dgm:pt>
    <dgm:pt modelId="{FCC0DC1D-2AB7-4EAA-B427-04057B85EC72}" type="pres">
      <dgm:prSet presAssocID="{78C43185-AC3D-47DD-A5A0-5D127E87D017}" presName="sp" presStyleCnt="0"/>
      <dgm:spPr/>
    </dgm:pt>
    <dgm:pt modelId="{FEA670EB-48A1-43D6-BCE1-9B0A55E36745}" type="pres">
      <dgm:prSet presAssocID="{1168140A-62FC-4D48-B9DD-C79BF6604151}" presName="arrowAndChildren" presStyleCnt="0"/>
      <dgm:spPr/>
    </dgm:pt>
    <dgm:pt modelId="{99E9C947-B815-4909-BC87-67FEAF0E3CDA}" type="pres">
      <dgm:prSet presAssocID="{1168140A-62FC-4D48-B9DD-C79BF6604151}" presName="parentTextArrow" presStyleLbl="node1" presStyleIdx="2" presStyleCnt="4"/>
      <dgm:spPr/>
    </dgm:pt>
    <dgm:pt modelId="{5351824C-F7AA-4429-9F52-A16558E4E0B8}" type="pres">
      <dgm:prSet presAssocID="{1168140A-62FC-4D48-B9DD-C79BF6604151}" presName="arrow" presStyleLbl="node1" presStyleIdx="3" presStyleCnt="4"/>
      <dgm:spPr/>
    </dgm:pt>
    <dgm:pt modelId="{03725654-3457-4B5E-B4F3-F46F81EDE235}" type="pres">
      <dgm:prSet presAssocID="{1168140A-62FC-4D48-B9DD-C79BF6604151}" presName="descendantArrow" presStyleCnt="0"/>
      <dgm:spPr/>
    </dgm:pt>
    <dgm:pt modelId="{29A260D5-47A1-4FD0-A603-27B3961BCFCF}" type="pres">
      <dgm:prSet presAssocID="{592BD393-DC0F-4676-8D4E-9ACB21C6B97B}" presName="childTextArrow" presStyleLbl="fgAccFollowNode1" presStyleIdx="5" presStyleCnt="7">
        <dgm:presLayoutVars>
          <dgm:bulletEnabled val="1"/>
        </dgm:presLayoutVars>
      </dgm:prSet>
      <dgm:spPr/>
    </dgm:pt>
    <dgm:pt modelId="{01EABEB4-C605-45E8-9326-742B1A8E8ED7}" type="pres">
      <dgm:prSet presAssocID="{91226D8F-B8EE-4968-8DC1-FF69C7AB3570}" presName="childTextArrow" presStyleLbl="fgAccFollowNode1" presStyleIdx="6" presStyleCnt="7">
        <dgm:presLayoutVars>
          <dgm:bulletEnabled val="1"/>
        </dgm:presLayoutVars>
      </dgm:prSet>
      <dgm:spPr/>
    </dgm:pt>
  </dgm:ptLst>
  <dgm:cxnLst>
    <dgm:cxn modelId="{FA45AA05-83EC-4CB3-A110-F7EFF32CB844}" srcId="{6ADF2A00-6ABC-4D71-B5C2-A7CFEDC1FCAB}" destId="{059366EC-3A2C-4D64-928A-1BF3872D7A75}" srcOrd="0" destOrd="0" parTransId="{F338D3E9-3CB4-46CB-996D-B1BAB235200D}" sibTransId="{8E10A72E-9733-414E-9A04-CD3E3ABD6CA2}"/>
    <dgm:cxn modelId="{BB25CF22-F557-4322-943F-1869850C36B2}" srcId="{AE1F9D12-F67B-41D7-882A-84E1C064F2FF}" destId="{C61154A2-0332-48FB-BE65-467511D2BB5A}" srcOrd="1" destOrd="0" parTransId="{4BC578BE-882F-4799-BF00-2D8D7754E240}" sibTransId="{A418486B-5535-4FE0-B4A9-A7BBEB3493C7}"/>
    <dgm:cxn modelId="{E36F112D-2FDE-4B64-AACE-C031C01254DB}" type="presOf" srcId="{059366EC-3A2C-4D64-928A-1BF3872D7A75}" destId="{72DF073C-EA17-478C-8E57-4451099EAB85}" srcOrd="0" destOrd="0" presId="urn:microsoft.com/office/officeart/2005/8/layout/process4"/>
    <dgm:cxn modelId="{F4ADC538-3D24-4000-8A3E-FFA9E85FE4D1}" type="presOf" srcId="{91226D8F-B8EE-4968-8DC1-FF69C7AB3570}" destId="{01EABEB4-C605-45E8-9326-742B1A8E8ED7}" srcOrd="0" destOrd="0" presId="urn:microsoft.com/office/officeart/2005/8/layout/process4"/>
    <dgm:cxn modelId="{9A297039-55A6-4854-88AC-EB1DE18BB7FE}" type="presOf" srcId="{6ADF2A00-6ABC-4D71-B5C2-A7CFEDC1FCAB}" destId="{04B079C5-8E7F-4802-A62D-260726ECFBD7}" srcOrd="1" destOrd="0" presId="urn:microsoft.com/office/officeart/2005/8/layout/process4"/>
    <dgm:cxn modelId="{C28D655E-1245-4D1E-8A89-D9E0E9816EAB}" type="presOf" srcId="{1168140A-62FC-4D48-B9DD-C79BF6604151}" destId="{5351824C-F7AA-4429-9F52-A16558E4E0B8}" srcOrd="1" destOrd="0" presId="urn:microsoft.com/office/officeart/2005/8/layout/process4"/>
    <dgm:cxn modelId="{99F88D5E-DCF9-45C7-B237-FE92EE617957}" srcId="{AE1F9D12-F67B-41D7-882A-84E1C064F2FF}" destId="{6ADF2A00-6ABC-4D71-B5C2-A7CFEDC1FCAB}" srcOrd="2" destOrd="0" parTransId="{A321EF15-CF2D-4A31-A202-B7FFE00DA2DB}" sibTransId="{A957A318-48D0-4708-8937-CE97E21BB66E}"/>
    <dgm:cxn modelId="{4EE0C24A-80CA-46C6-8E14-E1DB5DC7603F}" srcId="{6ADF2A00-6ABC-4D71-B5C2-A7CFEDC1FCAB}" destId="{01E8A37C-BAD3-4572-815D-F06E4CEF24ED}" srcOrd="1" destOrd="0" parTransId="{A749FB2F-32F9-44E3-BFC6-EE77B70F7DE8}" sibTransId="{A7626C86-E7CB-4F3E-B696-40C519019FC6}"/>
    <dgm:cxn modelId="{1F887B6B-27EB-4762-B665-B039F17FA097}" type="presOf" srcId="{CC4E60CC-C9DD-4224-9F97-9961F8A54C81}" destId="{2983C6C4-8CAA-477A-A855-D47CFAEB2B60}" srcOrd="0" destOrd="0" presId="urn:microsoft.com/office/officeart/2005/8/layout/process4"/>
    <dgm:cxn modelId="{3F7BF96F-2058-4D90-A916-8FEF6FF7160A}" srcId="{E8FEF41D-FAB7-420F-83F8-66702F47161D}" destId="{4A323B23-1A50-40B7-A750-7BADA1A515CD}" srcOrd="1" destOrd="0" parTransId="{88F9FF77-327D-4E19-92B9-5C7A48E57C0A}" sibTransId="{C24B4EFD-A858-43C9-B461-C347B4905814}"/>
    <dgm:cxn modelId="{C3C64671-3186-4B68-A808-4D9F46552653}" type="presOf" srcId="{C61154A2-0332-48FB-BE65-467511D2BB5A}" destId="{785AA0AF-1787-4AA0-BE29-51C404402376}" srcOrd="0" destOrd="0" presId="urn:microsoft.com/office/officeart/2005/8/layout/process4"/>
    <dgm:cxn modelId="{58732C56-C10D-472A-A547-D3E8F8C4B534}" type="presOf" srcId="{01E8A37C-BAD3-4572-815D-F06E4CEF24ED}" destId="{3D2F139B-BDB6-4E8F-9C93-1F19FE1900E8}" srcOrd="0" destOrd="0" presId="urn:microsoft.com/office/officeart/2005/8/layout/process4"/>
    <dgm:cxn modelId="{318A9480-3B8B-40BD-B59B-64C774A6A442}" type="presOf" srcId="{1168140A-62FC-4D48-B9DD-C79BF6604151}" destId="{99E9C947-B815-4909-BC87-67FEAF0E3CDA}" srcOrd="0" destOrd="0" presId="urn:microsoft.com/office/officeart/2005/8/layout/process4"/>
    <dgm:cxn modelId="{22DBF782-1465-490B-9077-7229B1B31CE7}" type="presOf" srcId="{6ADF2A00-6ABC-4D71-B5C2-A7CFEDC1FCAB}" destId="{158BFFF7-96F7-46B7-AB1D-815A37CEA643}" srcOrd="0" destOrd="0" presId="urn:microsoft.com/office/officeart/2005/8/layout/process4"/>
    <dgm:cxn modelId="{8C848D87-5428-4DD8-8C6A-9FBAF7D2B537}" type="presOf" srcId="{C61154A2-0332-48FB-BE65-467511D2BB5A}" destId="{1AA72FF9-2165-4CE2-890E-C1CEAFB9EBE9}" srcOrd="1" destOrd="0" presId="urn:microsoft.com/office/officeart/2005/8/layout/process4"/>
    <dgm:cxn modelId="{AA64DE8D-0E78-4FB5-85E0-5B326F6908FF}" srcId="{AE1F9D12-F67B-41D7-882A-84E1C064F2FF}" destId="{E8FEF41D-FAB7-420F-83F8-66702F47161D}" srcOrd="3" destOrd="0" parTransId="{94CEC371-964F-44AD-A800-70877ECEEB1F}" sibTransId="{D1D0C31D-36B7-4FA9-A30B-A6EE488D0DAE}"/>
    <dgm:cxn modelId="{A25DC393-55EA-4D69-870C-6CB8BD8F31BD}" type="presOf" srcId="{E8FEF41D-FAB7-420F-83F8-66702F47161D}" destId="{1F332F14-8A9B-4DB0-87F3-91998ECCF15C}" srcOrd="0" destOrd="0" presId="urn:microsoft.com/office/officeart/2005/8/layout/process4"/>
    <dgm:cxn modelId="{B16D5D9C-E2EF-4450-ACC1-87DBE8080613}" srcId="{AE1F9D12-F67B-41D7-882A-84E1C064F2FF}" destId="{1168140A-62FC-4D48-B9DD-C79BF6604151}" srcOrd="0" destOrd="0" parTransId="{62B9A6FD-6C7D-44F3-83FC-7CF4D07BA798}" sibTransId="{78C43185-AC3D-47DD-A5A0-5D127E87D017}"/>
    <dgm:cxn modelId="{48FD3DA4-D3CB-485E-8E3B-6587621FDF57}" type="presOf" srcId="{AE1F9D12-F67B-41D7-882A-84E1C064F2FF}" destId="{4C29652E-B906-4A90-BDBF-799B5442E451}" srcOrd="0" destOrd="0" presId="urn:microsoft.com/office/officeart/2005/8/layout/process4"/>
    <dgm:cxn modelId="{28ACEAA6-54E5-4A1B-AF02-14156E7C41E5}" type="presOf" srcId="{592BD393-DC0F-4676-8D4E-9ACB21C6B97B}" destId="{29A260D5-47A1-4FD0-A603-27B3961BCFCF}" srcOrd="0" destOrd="0" presId="urn:microsoft.com/office/officeart/2005/8/layout/process4"/>
    <dgm:cxn modelId="{85337AB0-252D-4CFB-813C-99048B7BB190}" srcId="{E8FEF41D-FAB7-420F-83F8-66702F47161D}" destId="{47050360-E996-45F0-BA44-ADC861665C33}" srcOrd="0" destOrd="0" parTransId="{59F22B19-46BA-46CB-8A2D-83EB80976073}" sibTransId="{0475AB98-98BD-4CB4-AB2B-11D428B11B31}"/>
    <dgm:cxn modelId="{8798CDB5-702D-4855-9400-BD3546B2A415}" srcId="{C61154A2-0332-48FB-BE65-467511D2BB5A}" destId="{CC4E60CC-C9DD-4224-9F97-9961F8A54C81}" srcOrd="0" destOrd="0" parTransId="{88646AF9-8E4C-4451-B29F-9D36280CBFA3}" sibTransId="{ACB22396-0F4E-4874-A5FF-E8EE69E31851}"/>
    <dgm:cxn modelId="{14CF64C5-D825-4415-AB20-8C222D44371D}" srcId="{1168140A-62FC-4D48-B9DD-C79BF6604151}" destId="{592BD393-DC0F-4676-8D4E-9ACB21C6B97B}" srcOrd="0" destOrd="0" parTransId="{744E6A5B-93E9-497A-9360-3248B031B114}" sibTransId="{E0BE2AC9-5AEF-48BA-BCE9-B8BAD0FBF12B}"/>
    <dgm:cxn modelId="{9FD590E4-211C-4C7A-A86D-3EA249778060}" type="presOf" srcId="{47050360-E996-45F0-BA44-ADC861665C33}" destId="{300E3F38-57CC-4D89-A647-4F25640A2511}" srcOrd="0" destOrd="0" presId="urn:microsoft.com/office/officeart/2005/8/layout/process4"/>
    <dgm:cxn modelId="{F91901EE-AA28-49B2-9FD2-3E42D0FCD396}" srcId="{1168140A-62FC-4D48-B9DD-C79BF6604151}" destId="{91226D8F-B8EE-4968-8DC1-FF69C7AB3570}" srcOrd="1" destOrd="0" parTransId="{FBA415F4-75B6-4FA6-B061-3DE763BDE821}" sibTransId="{811653A0-4897-4F82-B710-D8E9D7D9CBE9}"/>
    <dgm:cxn modelId="{C0A856FA-28CC-4585-A82C-F18596ED7AE2}" type="presOf" srcId="{E8FEF41D-FAB7-420F-83F8-66702F47161D}" destId="{AF1D0EAE-B167-4792-A1CF-EDDA02FF4922}" srcOrd="1" destOrd="0" presId="urn:microsoft.com/office/officeart/2005/8/layout/process4"/>
    <dgm:cxn modelId="{1EDBF3FD-C331-410A-BCE6-8AE72F7DAF53}" type="presOf" srcId="{4A323B23-1A50-40B7-A750-7BADA1A515CD}" destId="{CC7C5376-9DEA-4CA0-81DB-A12D3559A3BE}" srcOrd="0" destOrd="0" presId="urn:microsoft.com/office/officeart/2005/8/layout/process4"/>
    <dgm:cxn modelId="{9F07B0D3-DA00-4C7F-8768-7573746E4D4B}" type="presParOf" srcId="{4C29652E-B906-4A90-BDBF-799B5442E451}" destId="{47C1A465-8C62-47FD-9A24-9B6A081B5C8D}" srcOrd="0" destOrd="0" presId="urn:microsoft.com/office/officeart/2005/8/layout/process4"/>
    <dgm:cxn modelId="{A95C282C-AD0B-4649-9CF6-C55E17BB4228}" type="presParOf" srcId="{47C1A465-8C62-47FD-9A24-9B6A081B5C8D}" destId="{1F332F14-8A9B-4DB0-87F3-91998ECCF15C}" srcOrd="0" destOrd="0" presId="urn:microsoft.com/office/officeart/2005/8/layout/process4"/>
    <dgm:cxn modelId="{88A891C6-215D-4FCD-90D3-BF42A3F8CE92}" type="presParOf" srcId="{47C1A465-8C62-47FD-9A24-9B6A081B5C8D}" destId="{AF1D0EAE-B167-4792-A1CF-EDDA02FF4922}" srcOrd="1" destOrd="0" presId="urn:microsoft.com/office/officeart/2005/8/layout/process4"/>
    <dgm:cxn modelId="{9D896D8C-A092-46BC-B256-D9B6E5BC0F79}" type="presParOf" srcId="{47C1A465-8C62-47FD-9A24-9B6A081B5C8D}" destId="{DB98D6D1-A218-4A7F-98DA-36E385C9009B}" srcOrd="2" destOrd="0" presId="urn:microsoft.com/office/officeart/2005/8/layout/process4"/>
    <dgm:cxn modelId="{0AA0244B-F25F-4C28-A045-A3A467B6A355}" type="presParOf" srcId="{DB98D6D1-A218-4A7F-98DA-36E385C9009B}" destId="{300E3F38-57CC-4D89-A647-4F25640A2511}" srcOrd="0" destOrd="0" presId="urn:microsoft.com/office/officeart/2005/8/layout/process4"/>
    <dgm:cxn modelId="{0E0F7329-FD9D-4525-8DF4-E8EC9FD27E36}" type="presParOf" srcId="{DB98D6D1-A218-4A7F-98DA-36E385C9009B}" destId="{CC7C5376-9DEA-4CA0-81DB-A12D3559A3BE}" srcOrd="1" destOrd="0" presId="urn:microsoft.com/office/officeart/2005/8/layout/process4"/>
    <dgm:cxn modelId="{CE1D1E74-2736-42C5-B802-311D9709D044}" type="presParOf" srcId="{4C29652E-B906-4A90-BDBF-799B5442E451}" destId="{A2F17A47-8EB9-413F-B7F6-B113E19A72B0}" srcOrd="1" destOrd="0" presId="urn:microsoft.com/office/officeart/2005/8/layout/process4"/>
    <dgm:cxn modelId="{657C2375-5C37-4EE8-A51D-09836621D3B6}" type="presParOf" srcId="{4C29652E-B906-4A90-BDBF-799B5442E451}" destId="{307537EC-8CDD-4B7F-A925-A8D446855B25}" srcOrd="2" destOrd="0" presId="urn:microsoft.com/office/officeart/2005/8/layout/process4"/>
    <dgm:cxn modelId="{89D346E5-9C41-4B26-ABDE-E1177A1CD942}" type="presParOf" srcId="{307537EC-8CDD-4B7F-A925-A8D446855B25}" destId="{158BFFF7-96F7-46B7-AB1D-815A37CEA643}" srcOrd="0" destOrd="0" presId="urn:microsoft.com/office/officeart/2005/8/layout/process4"/>
    <dgm:cxn modelId="{C24B8155-5BCF-45B5-A8B7-36FCBF90FB08}" type="presParOf" srcId="{307537EC-8CDD-4B7F-A925-A8D446855B25}" destId="{04B079C5-8E7F-4802-A62D-260726ECFBD7}" srcOrd="1" destOrd="0" presId="urn:microsoft.com/office/officeart/2005/8/layout/process4"/>
    <dgm:cxn modelId="{AE7FAA50-1D10-40E9-B561-CA136DF147ED}" type="presParOf" srcId="{307537EC-8CDD-4B7F-A925-A8D446855B25}" destId="{0731EBBD-9C8E-4F10-8BE8-49A91048B770}" srcOrd="2" destOrd="0" presId="urn:microsoft.com/office/officeart/2005/8/layout/process4"/>
    <dgm:cxn modelId="{2BA669B8-FB5D-4DE6-85BC-C5936416A686}" type="presParOf" srcId="{0731EBBD-9C8E-4F10-8BE8-49A91048B770}" destId="{72DF073C-EA17-478C-8E57-4451099EAB85}" srcOrd="0" destOrd="0" presId="urn:microsoft.com/office/officeart/2005/8/layout/process4"/>
    <dgm:cxn modelId="{A7C7EAE6-CECC-460F-8F1F-82CD4D4A5B43}" type="presParOf" srcId="{0731EBBD-9C8E-4F10-8BE8-49A91048B770}" destId="{3D2F139B-BDB6-4E8F-9C93-1F19FE1900E8}" srcOrd="1" destOrd="0" presId="urn:microsoft.com/office/officeart/2005/8/layout/process4"/>
    <dgm:cxn modelId="{CF929032-CF99-4F75-AF67-29E256DEC5C1}" type="presParOf" srcId="{4C29652E-B906-4A90-BDBF-799B5442E451}" destId="{72E77B5D-3327-48C6-9975-B726F4F8B6DB}" srcOrd="3" destOrd="0" presId="urn:microsoft.com/office/officeart/2005/8/layout/process4"/>
    <dgm:cxn modelId="{BA7830D5-56D2-4CF9-A92D-9FD0FF2752DE}" type="presParOf" srcId="{4C29652E-B906-4A90-BDBF-799B5442E451}" destId="{8B624B75-2A5F-46AE-8C82-3FBCE2319599}" srcOrd="4" destOrd="0" presId="urn:microsoft.com/office/officeart/2005/8/layout/process4"/>
    <dgm:cxn modelId="{384BB05E-FE17-47AC-B6DD-D657C57A9568}" type="presParOf" srcId="{8B624B75-2A5F-46AE-8C82-3FBCE2319599}" destId="{785AA0AF-1787-4AA0-BE29-51C404402376}" srcOrd="0" destOrd="0" presId="urn:microsoft.com/office/officeart/2005/8/layout/process4"/>
    <dgm:cxn modelId="{7395DFE3-3D15-4DFE-B6CC-5A42E9474EE6}" type="presParOf" srcId="{8B624B75-2A5F-46AE-8C82-3FBCE2319599}" destId="{1AA72FF9-2165-4CE2-890E-C1CEAFB9EBE9}" srcOrd="1" destOrd="0" presId="urn:microsoft.com/office/officeart/2005/8/layout/process4"/>
    <dgm:cxn modelId="{26D68001-A3AD-4353-BEE9-C3317F087015}" type="presParOf" srcId="{8B624B75-2A5F-46AE-8C82-3FBCE2319599}" destId="{15B17576-5CD7-4686-B39B-32FBD40CDED5}" srcOrd="2" destOrd="0" presId="urn:microsoft.com/office/officeart/2005/8/layout/process4"/>
    <dgm:cxn modelId="{10A11FD8-43F7-47F3-8FA5-233D46E69E77}" type="presParOf" srcId="{15B17576-5CD7-4686-B39B-32FBD40CDED5}" destId="{2983C6C4-8CAA-477A-A855-D47CFAEB2B60}" srcOrd="0" destOrd="0" presId="urn:microsoft.com/office/officeart/2005/8/layout/process4"/>
    <dgm:cxn modelId="{2FD1E338-45F4-4357-AF45-4946EECA11B1}" type="presParOf" srcId="{4C29652E-B906-4A90-BDBF-799B5442E451}" destId="{FCC0DC1D-2AB7-4EAA-B427-04057B85EC72}" srcOrd="5" destOrd="0" presId="urn:microsoft.com/office/officeart/2005/8/layout/process4"/>
    <dgm:cxn modelId="{D4A9E2CE-49BE-4921-BE1C-76469F5B8CC1}" type="presParOf" srcId="{4C29652E-B906-4A90-BDBF-799B5442E451}" destId="{FEA670EB-48A1-43D6-BCE1-9B0A55E36745}" srcOrd="6" destOrd="0" presId="urn:microsoft.com/office/officeart/2005/8/layout/process4"/>
    <dgm:cxn modelId="{AFD79CEE-3AA4-48E5-8FE1-17E1D67B7295}" type="presParOf" srcId="{FEA670EB-48A1-43D6-BCE1-9B0A55E36745}" destId="{99E9C947-B815-4909-BC87-67FEAF0E3CDA}" srcOrd="0" destOrd="0" presId="urn:microsoft.com/office/officeart/2005/8/layout/process4"/>
    <dgm:cxn modelId="{CC323019-02DC-428E-B0FA-CACEABE74E20}" type="presParOf" srcId="{FEA670EB-48A1-43D6-BCE1-9B0A55E36745}" destId="{5351824C-F7AA-4429-9F52-A16558E4E0B8}" srcOrd="1" destOrd="0" presId="urn:microsoft.com/office/officeart/2005/8/layout/process4"/>
    <dgm:cxn modelId="{0EB7E2E4-6AAA-4D63-8945-6A0F533D8D8E}" type="presParOf" srcId="{FEA670EB-48A1-43D6-BCE1-9B0A55E36745}" destId="{03725654-3457-4B5E-B4F3-F46F81EDE235}" srcOrd="2" destOrd="0" presId="urn:microsoft.com/office/officeart/2005/8/layout/process4"/>
    <dgm:cxn modelId="{5F0D5493-40E6-424A-A123-738EBAEB39C3}" type="presParOf" srcId="{03725654-3457-4B5E-B4F3-F46F81EDE235}" destId="{29A260D5-47A1-4FD0-A603-27B3961BCFCF}" srcOrd="0" destOrd="0" presId="urn:microsoft.com/office/officeart/2005/8/layout/process4"/>
    <dgm:cxn modelId="{98885400-4977-45E7-B92F-6F0072C1865E}" type="presParOf" srcId="{03725654-3457-4B5E-B4F3-F46F81EDE235}" destId="{01EABEB4-C605-45E8-9326-742B1A8E8ED7}" srcOrd="1" destOrd="0" presId="urn:microsoft.com/office/officeart/2005/8/layout/process4"/>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FC0704E-1997-4A2E-A424-BC07819A7E61}" type="doc">
      <dgm:prSet loTypeId="urn:microsoft.com/office/officeart/2005/8/layout/hProcess11" loCatId="process" qsTypeId="urn:microsoft.com/office/officeart/2005/8/quickstyle/simple1" qsCatId="simple" csTypeId="urn:microsoft.com/office/officeart/2005/8/colors/accent1_2" csCatId="accent1" phldr="1"/>
      <dgm:spPr/>
    </dgm:pt>
    <dgm:pt modelId="{07A6F152-45EF-4A71-9FE2-A3DEFDD65547}">
      <dgm:prSet phldrT="[Text]"/>
      <dgm:spPr/>
      <dgm:t>
        <a:bodyPr/>
        <a:lstStyle/>
        <a:p>
          <a:r>
            <a:rPr lang="en-GB" dirty="0"/>
            <a:t>May 2023</a:t>
          </a:r>
        </a:p>
      </dgm:t>
    </dgm:pt>
    <dgm:pt modelId="{4699333D-ED29-4B48-9C85-45244A8F0192}" type="parTrans" cxnId="{0D812B6D-8CE2-47FA-9E06-48B7874AEC97}">
      <dgm:prSet/>
      <dgm:spPr/>
      <dgm:t>
        <a:bodyPr/>
        <a:lstStyle/>
        <a:p>
          <a:endParaRPr lang="en-GB"/>
        </a:p>
      </dgm:t>
    </dgm:pt>
    <dgm:pt modelId="{7052950F-4FCC-4DCD-9549-A73EDF17BAFC}" type="sibTrans" cxnId="{0D812B6D-8CE2-47FA-9E06-48B7874AEC97}">
      <dgm:prSet/>
      <dgm:spPr/>
      <dgm:t>
        <a:bodyPr/>
        <a:lstStyle/>
        <a:p>
          <a:endParaRPr lang="en-GB"/>
        </a:p>
      </dgm:t>
    </dgm:pt>
    <dgm:pt modelId="{92C7FBAA-64C9-418E-8E37-AE30881D9E0C}">
      <dgm:prSet phldrT="[Text]"/>
      <dgm:spPr/>
      <dgm:t>
        <a:bodyPr/>
        <a:lstStyle/>
        <a:p>
          <a:r>
            <a:rPr lang="en-GB" dirty="0"/>
            <a:t>May</a:t>
          </a:r>
        </a:p>
      </dgm:t>
    </dgm:pt>
    <dgm:pt modelId="{501C0513-536D-4C59-837B-8FDA7B02D180}" type="parTrans" cxnId="{6DBCC3AF-19BB-4FC7-A06D-9887EE5B3EB6}">
      <dgm:prSet/>
      <dgm:spPr/>
      <dgm:t>
        <a:bodyPr/>
        <a:lstStyle/>
        <a:p>
          <a:endParaRPr lang="en-GB"/>
        </a:p>
      </dgm:t>
    </dgm:pt>
    <dgm:pt modelId="{F1A2C10A-106D-4655-B102-7CD86B78AEFE}" type="sibTrans" cxnId="{6DBCC3AF-19BB-4FC7-A06D-9887EE5B3EB6}">
      <dgm:prSet/>
      <dgm:spPr/>
      <dgm:t>
        <a:bodyPr/>
        <a:lstStyle/>
        <a:p>
          <a:endParaRPr lang="en-GB"/>
        </a:p>
      </dgm:t>
    </dgm:pt>
    <dgm:pt modelId="{36AEA71A-AC6B-43D5-9433-41F6BB5BB18D}">
      <dgm:prSet phldrT="[Text]"/>
      <dgm:spPr/>
      <dgm:t>
        <a:bodyPr/>
        <a:lstStyle/>
        <a:p>
          <a:r>
            <a:rPr lang="en-GB" dirty="0"/>
            <a:t>June</a:t>
          </a:r>
        </a:p>
      </dgm:t>
    </dgm:pt>
    <dgm:pt modelId="{E3FDA2A5-0265-41CA-8FE8-5180DDC33BB9}" type="parTrans" cxnId="{207B13B9-8C8B-4178-A33E-10F71CAD3E45}">
      <dgm:prSet/>
      <dgm:spPr/>
      <dgm:t>
        <a:bodyPr/>
        <a:lstStyle/>
        <a:p>
          <a:endParaRPr lang="en-GB"/>
        </a:p>
      </dgm:t>
    </dgm:pt>
    <dgm:pt modelId="{20B92BCF-E77B-4B37-B718-9EEB102580C4}" type="sibTrans" cxnId="{207B13B9-8C8B-4178-A33E-10F71CAD3E45}">
      <dgm:prSet/>
      <dgm:spPr/>
      <dgm:t>
        <a:bodyPr/>
        <a:lstStyle/>
        <a:p>
          <a:endParaRPr lang="en-GB"/>
        </a:p>
      </dgm:t>
    </dgm:pt>
    <dgm:pt modelId="{8D5CD4CF-13FA-4E29-8316-3E67CB6515A3}">
      <dgm:prSet phldrT="[Text]"/>
      <dgm:spPr/>
      <dgm:t>
        <a:bodyPr/>
        <a:lstStyle/>
        <a:p>
          <a:r>
            <a:rPr lang="en-GB" dirty="0"/>
            <a:t>Prepare ethical consideration letters</a:t>
          </a:r>
        </a:p>
      </dgm:t>
    </dgm:pt>
    <dgm:pt modelId="{810FFAEF-C33C-4577-90E7-2B7479D0F6B0}" type="parTrans" cxnId="{B95B9C54-2268-4414-9AFA-1F599D389077}">
      <dgm:prSet/>
      <dgm:spPr/>
      <dgm:t>
        <a:bodyPr/>
        <a:lstStyle/>
        <a:p>
          <a:endParaRPr lang="en-GB"/>
        </a:p>
      </dgm:t>
    </dgm:pt>
    <dgm:pt modelId="{640F0CB4-528B-4AE2-8AD3-1E12927E2422}" type="sibTrans" cxnId="{B95B9C54-2268-4414-9AFA-1F599D389077}">
      <dgm:prSet/>
      <dgm:spPr/>
      <dgm:t>
        <a:bodyPr/>
        <a:lstStyle/>
        <a:p>
          <a:endParaRPr lang="en-GB"/>
        </a:p>
      </dgm:t>
    </dgm:pt>
    <dgm:pt modelId="{31C61EF8-E581-44DF-823D-9050BB1C9F7A}">
      <dgm:prSet phldrT="[Text]"/>
      <dgm:spPr/>
      <dgm:t>
        <a:bodyPr/>
        <a:lstStyle/>
        <a:p>
          <a:r>
            <a:rPr lang="en-GB" dirty="0"/>
            <a:t>Planning stage of artefact</a:t>
          </a:r>
        </a:p>
      </dgm:t>
    </dgm:pt>
    <dgm:pt modelId="{27663932-9F4A-4E9D-B0CA-D522667F5AFC}" type="parTrans" cxnId="{FB5EC66C-D0CA-4100-AF67-254040790FF7}">
      <dgm:prSet/>
      <dgm:spPr/>
      <dgm:t>
        <a:bodyPr/>
        <a:lstStyle/>
        <a:p>
          <a:endParaRPr lang="en-GB"/>
        </a:p>
      </dgm:t>
    </dgm:pt>
    <dgm:pt modelId="{5439F457-1290-4898-B008-9B944C7CD3EA}" type="sibTrans" cxnId="{FB5EC66C-D0CA-4100-AF67-254040790FF7}">
      <dgm:prSet/>
      <dgm:spPr/>
      <dgm:t>
        <a:bodyPr/>
        <a:lstStyle/>
        <a:p>
          <a:endParaRPr lang="en-GB"/>
        </a:p>
      </dgm:t>
    </dgm:pt>
    <dgm:pt modelId="{3DB0507A-AD47-4043-A8ED-C6CADE9B61E8}">
      <dgm:prSet phldrT="[Text]"/>
      <dgm:spPr/>
      <dgm:t>
        <a:bodyPr/>
        <a:lstStyle/>
        <a:p>
          <a:r>
            <a:rPr lang="en-GB" dirty="0"/>
            <a:t>Prepare sample and questionnaire</a:t>
          </a:r>
        </a:p>
      </dgm:t>
    </dgm:pt>
    <dgm:pt modelId="{B2128928-0F7A-461C-A512-52BEBA32EEFF}" type="parTrans" cxnId="{FA02D263-DAD5-4530-A295-AE29E9488050}">
      <dgm:prSet/>
      <dgm:spPr/>
      <dgm:t>
        <a:bodyPr/>
        <a:lstStyle/>
        <a:p>
          <a:endParaRPr lang="en-GB"/>
        </a:p>
      </dgm:t>
    </dgm:pt>
    <dgm:pt modelId="{C0E32356-EC4B-47B8-907A-A9410E9A14D2}" type="sibTrans" cxnId="{FA02D263-DAD5-4530-A295-AE29E9488050}">
      <dgm:prSet/>
      <dgm:spPr/>
      <dgm:t>
        <a:bodyPr/>
        <a:lstStyle/>
        <a:p>
          <a:endParaRPr lang="en-GB"/>
        </a:p>
      </dgm:t>
    </dgm:pt>
    <dgm:pt modelId="{30AC6EFA-F12B-4980-85EE-709ABA594E91}">
      <dgm:prSet phldrT="[Text]"/>
      <dgm:spPr/>
      <dgm:t>
        <a:bodyPr/>
        <a:lstStyle/>
        <a:p>
          <a:r>
            <a:rPr lang="en-GB" dirty="0"/>
            <a:t>Receive consent forms</a:t>
          </a:r>
        </a:p>
      </dgm:t>
    </dgm:pt>
    <dgm:pt modelId="{01F9E8D1-B80D-42C9-A61F-BD46514D2041}" type="parTrans" cxnId="{FC1B4619-6E19-4978-A787-E6C5CAAC38FD}">
      <dgm:prSet/>
      <dgm:spPr/>
      <dgm:t>
        <a:bodyPr/>
        <a:lstStyle/>
        <a:p>
          <a:endParaRPr lang="en-GB"/>
        </a:p>
      </dgm:t>
    </dgm:pt>
    <dgm:pt modelId="{A9E0775D-D6F3-4A80-A372-57436BB2FFBA}" type="sibTrans" cxnId="{FC1B4619-6E19-4978-A787-E6C5CAAC38FD}">
      <dgm:prSet/>
      <dgm:spPr/>
      <dgm:t>
        <a:bodyPr/>
        <a:lstStyle/>
        <a:p>
          <a:endParaRPr lang="en-GB"/>
        </a:p>
      </dgm:t>
    </dgm:pt>
    <dgm:pt modelId="{D6CC57BB-9B13-4C32-833D-2B9BFCC38343}">
      <dgm:prSet phldrT="[Text]"/>
      <dgm:spPr/>
      <dgm:t>
        <a:bodyPr/>
        <a:lstStyle/>
        <a:p>
          <a:r>
            <a:rPr lang="en-GB" dirty="0"/>
            <a:t>Artefact design</a:t>
          </a:r>
        </a:p>
      </dgm:t>
    </dgm:pt>
    <dgm:pt modelId="{068550C1-5852-4968-9FFD-E4C571990AA9}" type="parTrans" cxnId="{C9148455-06A4-466D-8A13-5FD0F26271EB}">
      <dgm:prSet/>
      <dgm:spPr/>
      <dgm:t>
        <a:bodyPr/>
        <a:lstStyle/>
        <a:p>
          <a:endParaRPr lang="en-GB"/>
        </a:p>
      </dgm:t>
    </dgm:pt>
    <dgm:pt modelId="{6F3013B3-C3BE-4BFD-8E06-7C23780A7809}" type="sibTrans" cxnId="{C9148455-06A4-466D-8A13-5FD0F26271EB}">
      <dgm:prSet/>
      <dgm:spPr/>
      <dgm:t>
        <a:bodyPr/>
        <a:lstStyle/>
        <a:p>
          <a:endParaRPr lang="en-GB"/>
        </a:p>
      </dgm:t>
    </dgm:pt>
    <dgm:pt modelId="{2A2C1C4F-EF7D-4E08-96F7-56B04C932603}">
      <dgm:prSet phldrT="[Text]"/>
      <dgm:spPr/>
      <dgm:t>
        <a:bodyPr/>
        <a:lstStyle/>
        <a:p>
          <a:r>
            <a:rPr lang="en-GB" dirty="0"/>
            <a:t>July</a:t>
          </a:r>
        </a:p>
      </dgm:t>
    </dgm:pt>
    <dgm:pt modelId="{AB61778E-2C85-428B-849C-23AD51896606}" type="parTrans" cxnId="{6C25EFB3-1C57-482A-842C-5639CD8FCD43}">
      <dgm:prSet/>
      <dgm:spPr/>
      <dgm:t>
        <a:bodyPr/>
        <a:lstStyle/>
        <a:p>
          <a:endParaRPr lang="en-GB"/>
        </a:p>
      </dgm:t>
    </dgm:pt>
    <dgm:pt modelId="{44278A11-1036-4439-BB40-C06AB60F6975}" type="sibTrans" cxnId="{6C25EFB3-1C57-482A-842C-5639CD8FCD43}">
      <dgm:prSet/>
      <dgm:spPr/>
      <dgm:t>
        <a:bodyPr/>
        <a:lstStyle/>
        <a:p>
          <a:endParaRPr lang="en-GB"/>
        </a:p>
      </dgm:t>
    </dgm:pt>
    <dgm:pt modelId="{1A872415-8EB6-48DD-9074-6FE3E6B99082}">
      <dgm:prSet phldrT="[Text]"/>
      <dgm:spPr/>
      <dgm:t>
        <a:bodyPr/>
        <a:lstStyle/>
        <a:p>
          <a:r>
            <a:rPr lang="en-GB" dirty="0"/>
            <a:t>Test artefact</a:t>
          </a:r>
        </a:p>
      </dgm:t>
    </dgm:pt>
    <dgm:pt modelId="{41446A8A-E52D-4B84-9F6F-8BD067F0185A}" type="parTrans" cxnId="{DBCA87BD-673A-47BF-BA79-59D91A236CEB}">
      <dgm:prSet/>
      <dgm:spPr/>
      <dgm:t>
        <a:bodyPr/>
        <a:lstStyle/>
        <a:p>
          <a:endParaRPr lang="en-GB"/>
        </a:p>
      </dgm:t>
    </dgm:pt>
    <dgm:pt modelId="{BB937901-F8B5-437F-AA1F-D403B668875A}" type="sibTrans" cxnId="{DBCA87BD-673A-47BF-BA79-59D91A236CEB}">
      <dgm:prSet/>
      <dgm:spPr/>
      <dgm:t>
        <a:bodyPr/>
        <a:lstStyle/>
        <a:p>
          <a:endParaRPr lang="en-GB"/>
        </a:p>
      </dgm:t>
    </dgm:pt>
    <dgm:pt modelId="{A1C89525-E8E3-42DE-9784-B19473CAC03E}">
      <dgm:prSet phldrT="[Text]"/>
      <dgm:spPr/>
      <dgm:t>
        <a:bodyPr/>
        <a:lstStyle/>
        <a:p>
          <a:r>
            <a:rPr lang="en-GB" dirty="0"/>
            <a:t>Evaluate and improve </a:t>
          </a:r>
        </a:p>
      </dgm:t>
    </dgm:pt>
    <dgm:pt modelId="{38905A70-28AE-40FF-81D4-E4FFF51C559B}" type="parTrans" cxnId="{828364E4-C8AE-4E0C-8718-9C3CF3FA543D}">
      <dgm:prSet/>
      <dgm:spPr/>
      <dgm:t>
        <a:bodyPr/>
        <a:lstStyle/>
        <a:p>
          <a:endParaRPr lang="en-GB"/>
        </a:p>
      </dgm:t>
    </dgm:pt>
    <dgm:pt modelId="{1722602B-EFF3-43D2-8E39-F8F88E754049}" type="sibTrans" cxnId="{828364E4-C8AE-4E0C-8718-9C3CF3FA543D}">
      <dgm:prSet/>
      <dgm:spPr/>
      <dgm:t>
        <a:bodyPr/>
        <a:lstStyle/>
        <a:p>
          <a:endParaRPr lang="en-GB"/>
        </a:p>
      </dgm:t>
    </dgm:pt>
    <dgm:pt modelId="{18386A47-E76B-4206-900B-1FDDA76C80C8}">
      <dgm:prSet phldrT="[Text]"/>
      <dgm:spPr/>
      <dgm:t>
        <a:bodyPr/>
        <a:lstStyle/>
        <a:p>
          <a:r>
            <a:rPr lang="en-GB" dirty="0"/>
            <a:t>August</a:t>
          </a:r>
        </a:p>
      </dgm:t>
    </dgm:pt>
    <dgm:pt modelId="{BD8F7B62-88B9-488D-959B-EA2D178E7784}" type="parTrans" cxnId="{2416FF80-96C8-42A3-8F4E-7707B12ECFE3}">
      <dgm:prSet/>
      <dgm:spPr/>
      <dgm:t>
        <a:bodyPr/>
        <a:lstStyle/>
        <a:p>
          <a:endParaRPr lang="en-GB"/>
        </a:p>
      </dgm:t>
    </dgm:pt>
    <dgm:pt modelId="{7F3EBCFA-A014-49D9-942F-4A48AC4D53B2}" type="sibTrans" cxnId="{2416FF80-96C8-42A3-8F4E-7707B12ECFE3}">
      <dgm:prSet/>
      <dgm:spPr/>
      <dgm:t>
        <a:bodyPr/>
        <a:lstStyle/>
        <a:p>
          <a:endParaRPr lang="en-GB"/>
        </a:p>
      </dgm:t>
    </dgm:pt>
    <dgm:pt modelId="{41FEB83C-F47F-47D9-B547-6C03D5BE2E69}">
      <dgm:prSet phldrT="[Text]"/>
      <dgm:spPr/>
      <dgm:t>
        <a:bodyPr/>
        <a:lstStyle/>
        <a:p>
          <a:r>
            <a:rPr lang="en-GB" dirty="0"/>
            <a:t>Retest artefact</a:t>
          </a:r>
        </a:p>
      </dgm:t>
    </dgm:pt>
    <dgm:pt modelId="{9F1083D0-7C1C-47B6-9140-BA2AB01D049B}" type="parTrans" cxnId="{6363E100-00A4-4954-A42D-D788078BBF27}">
      <dgm:prSet/>
      <dgm:spPr/>
      <dgm:t>
        <a:bodyPr/>
        <a:lstStyle/>
        <a:p>
          <a:endParaRPr lang="en-GB"/>
        </a:p>
      </dgm:t>
    </dgm:pt>
    <dgm:pt modelId="{2900075B-494F-49B8-A4FD-E0EAEEEA13B2}" type="sibTrans" cxnId="{6363E100-00A4-4954-A42D-D788078BBF27}">
      <dgm:prSet/>
      <dgm:spPr/>
      <dgm:t>
        <a:bodyPr/>
        <a:lstStyle/>
        <a:p>
          <a:endParaRPr lang="en-GB"/>
        </a:p>
      </dgm:t>
    </dgm:pt>
    <dgm:pt modelId="{66CA2DFB-80EF-48BF-B22C-D62B02C6774D}">
      <dgm:prSet phldrT="[Text]"/>
      <dgm:spPr/>
      <dgm:t>
        <a:bodyPr/>
        <a:lstStyle/>
        <a:p>
          <a:r>
            <a:rPr lang="en-GB" dirty="0"/>
            <a:t>Data collection of participants from questionnaire</a:t>
          </a:r>
        </a:p>
      </dgm:t>
    </dgm:pt>
    <dgm:pt modelId="{885E87F9-F9DE-46A4-BBC2-9491A847D5BE}" type="parTrans" cxnId="{9B78A202-0649-4001-B5FA-FCE42342300C}">
      <dgm:prSet/>
      <dgm:spPr/>
      <dgm:t>
        <a:bodyPr/>
        <a:lstStyle/>
        <a:p>
          <a:endParaRPr lang="en-GB"/>
        </a:p>
      </dgm:t>
    </dgm:pt>
    <dgm:pt modelId="{208F6E94-509B-4533-98D8-1BBE70E8CB74}" type="sibTrans" cxnId="{9B78A202-0649-4001-B5FA-FCE42342300C}">
      <dgm:prSet/>
      <dgm:spPr/>
      <dgm:t>
        <a:bodyPr/>
        <a:lstStyle/>
        <a:p>
          <a:endParaRPr lang="en-GB"/>
        </a:p>
      </dgm:t>
    </dgm:pt>
    <dgm:pt modelId="{A70C38FA-8A5F-405B-904E-AC2DADB57A87}">
      <dgm:prSet phldrT="[Text]"/>
      <dgm:spPr/>
      <dgm:t>
        <a:bodyPr/>
        <a:lstStyle/>
        <a:p>
          <a:r>
            <a:rPr lang="en-GB" dirty="0"/>
            <a:t>Data collection from simulation</a:t>
          </a:r>
        </a:p>
      </dgm:t>
    </dgm:pt>
    <dgm:pt modelId="{2B9027D8-6EB8-4419-9D96-CE6259A7EA4E}" type="parTrans" cxnId="{133054CE-B310-44C1-9569-EBF8B1F73649}">
      <dgm:prSet/>
      <dgm:spPr/>
      <dgm:t>
        <a:bodyPr/>
        <a:lstStyle/>
        <a:p>
          <a:endParaRPr lang="en-GB"/>
        </a:p>
      </dgm:t>
    </dgm:pt>
    <dgm:pt modelId="{427DC954-5303-402D-8B39-C1AEAE4972F0}" type="sibTrans" cxnId="{133054CE-B310-44C1-9569-EBF8B1F73649}">
      <dgm:prSet/>
      <dgm:spPr/>
      <dgm:t>
        <a:bodyPr/>
        <a:lstStyle/>
        <a:p>
          <a:endParaRPr lang="en-GB"/>
        </a:p>
      </dgm:t>
    </dgm:pt>
    <dgm:pt modelId="{F4A115D0-AFBB-4815-8F65-B4F7DFEA5D18}">
      <dgm:prSet phldrT="[Text]"/>
      <dgm:spPr/>
      <dgm:t>
        <a:bodyPr/>
        <a:lstStyle/>
        <a:p>
          <a:r>
            <a:rPr lang="en-GB" dirty="0"/>
            <a:t>September</a:t>
          </a:r>
        </a:p>
      </dgm:t>
    </dgm:pt>
    <dgm:pt modelId="{E1A5F1C6-AD13-4F99-B7E4-9C432FE674B0}" type="parTrans" cxnId="{34E59C61-4480-4543-9CC2-1B29690C7B34}">
      <dgm:prSet/>
      <dgm:spPr/>
      <dgm:t>
        <a:bodyPr/>
        <a:lstStyle/>
        <a:p>
          <a:endParaRPr lang="en-GB"/>
        </a:p>
      </dgm:t>
    </dgm:pt>
    <dgm:pt modelId="{43879FCA-C812-46F4-B7A0-33D3699F81BF}" type="sibTrans" cxnId="{34E59C61-4480-4543-9CC2-1B29690C7B34}">
      <dgm:prSet/>
      <dgm:spPr/>
      <dgm:t>
        <a:bodyPr/>
        <a:lstStyle/>
        <a:p>
          <a:endParaRPr lang="en-GB"/>
        </a:p>
      </dgm:t>
    </dgm:pt>
    <dgm:pt modelId="{143129E5-41C4-429B-A865-135668EC4653}">
      <dgm:prSet phldrT="[Text]"/>
      <dgm:spPr/>
      <dgm:t>
        <a:bodyPr/>
        <a:lstStyle/>
        <a:p>
          <a:r>
            <a:rPr lang="en-GB" dirty="0"/>
            <a:t>Data Analysis</a:t>
          </a:r>
        </a:p>
      </dgm:t>
    </dgm:pt>
    <dgm:pt modelId="{6B9770DC-CE69-4610-A703-11770D441246}" type="parTrans" cxnId="{FEE8C8D5-71F4-4BDC-A621-8FE09C9AF1F1}">
      <dgm:prSet/>
      <dgm:spPr/>
      <dgm:t>
        <a:bodyPr/>
        <a:lstStyle/>
        <a:p>
          <a:endParaRPr lang="en-GB"/>
        </a:p>
      </dgm:t>
    </dgm:pt>
    <dgm:pt modelId="{657ABA7F-5211-4A63-AF2C-F6BF0EEB0197}" type="sibTrans" cxnId="{FEE8C8D5-71F4-4BDC-A621-8FE09C9AF1F1}">
      <dgm:prSet/>
      <dgm:spPr/>
      <dgm:t>
        <a:bodyPr/>
        <a:lstStyle/>
        <a:p>
          <a:endParaRPr lang="en-GB"/>
        </a:p>
      </dgm:t>
    </dgm:pt>
    <dgm:pt modelId="{D792CD3D-CF97-4F16-B9CD-C93F5CE5D9D4}">
      <dgm:prSet phldrT="[Text]"/>
      <dgm:spPr/>
      <dgm:t>
        <a:bodyPr/>
        <a:lstStyle/>
        <a:p>
          <a:r>
            <a:rPr lang="en-GB" dirty="0"/>
            <a:t>Interpretation of findings</a:t>
          </a:r>
        </a:p>
      </dgm:t>
    </dgm:pt>
    <dgm:pt modelId="{08AEF9C1-44A4-42C1-9448-8B884B15B203}" type="parTrans" cxnId="{A36828E1-8378-4BD7-8BA8-1ED5E6001E7C}">
      <dgm:prSet/>
      <dgm:spPr/>
      <dgm:t>
        <a:bodyPr/>
        <a:lstStyle/>
        <a:p>
          <a:endParaRPr lang="en-GB"/>
        </a:p>
      </dgm:t>
    </dgm:pt>
    <dgm:pt modelId="{010DF4D3-B493-481F-974F-889CE4A47D9E}" type="sibTrans" cxnId="{A36828E1-8378-4BD7-8BA8-1ED5E6001E7C}">
      <dgm:prSet/>
      <dgm:spPr/>
      <dgm:t>
        <a:bodyPr/>
        <a:lstStyle/>
        <a:p>
          <a:endParaRPr lang="en-GB"/>
        </a:p>
      </dgm:t>
    </dgm:pt>
    <dgm:pt modelId="{C3B49402-ABE6-4636-8A93-1C0363998735}">
      <dgm:prSet phldrT="[Text]"/>
      <dgm:spPr/>
      <dgm:t>
        <a:bodyPr/>
        <a:lstStyle/>
        <a:p>
          <a:r>
            <a:rPr lang="en-GB" dirty="0"/>
            <a:t>October</a:t>
          </a:r>
        </a:p>
      </dgm:t>
    </dgm:pt>
    <dgm:pt modelId="{2EB72A13-DE62-44C2-A06B-9E79CD831F4B}" type="parTrans" cxnId="{C7241ECB-BC13-462E-BA25-87906AAC1B3D}">
      <dgm:prSet/>
      <dgm:spPr/>
      <dgm:t>
        <a:bodyPr/>
        <a:lstStyle/>
        <a:p>
          <a:endParaRPr lang="en-GB"/>
        </a:p>
      </dgm:t>
    </dgm:pt>
    <dgm:pt modelId="{61E89623-F808-4249-8B20-84C2AC365D96}" type="sibTrans" cxnId="{C7241ECB-BC13-462E-BA25-87906AAC1B3D}">
      <dgm:prSet/>
      <dgm:spPr/>
      <dgm:t>
        <a:bodyPr/>
        <a:lstStyle/>
        <a:p>
          <a:endParaRPr lang="en-GB"/>
        </a:p>
      </dgm:t>
    </dgm:pt>
    <dgm:pt modelId="{C7D5959D-A812-40F8-B2B0-4006B627FB73}">
      <dgm:prSet phldrT="[Text]"/>
      <dgm:spPr/>
      <dgm:t>
        <a:bodyPr/>
        <a:lstStyle/>
        <a:p>
          <a:r>
            <a:rPr lang="en-GB" dirty="0"/>
            <a:t>Write up of findings</a:t>
          </a:r>
        </a:p>
      </dgm:t>
    </dgm:pt>
    <dgm:pt modelId="{C0376AB2-15F9-4E73-A99F-AC3A9A5F4AE3}" type="parTrans" cxnId="{E214E4BF-6EE6-4B4D-868A-53A6A7D9EFA9}">
      <dgm:prSet/>
      <dgm:spPr/>
      <dgm:t>
        <a:bodyPr/>
        <a:lstStyle/>
        <a:p>
          <a:endParaRPr lang="en-GB"/>
        </a:p>
      </dgm:t>
    </dgm:pt>
    <dgm:pt modelId="{169B2897-9706-4A2F-81B9-51DBBAB13E26}" type="sibTrans" cxnId="{E214E4BF-6EE6-4B4D-868A-53A6A7D9EFA9}">
      <dgm:prSet/>
      <dgm:spPr/>
      <dgm:t>
        <a:bodyPr/>
        <a:lstStyle/>
        <a:p>
          <a:endParaRPr lang="en-GB"/>
        </a:p>
      </dgm:t>
    </dgm:pt>
    <dgm:pt modelId="{29413931-5AB1-4D39-A2E5-6B53F5E9604B}">
      <dgm:prSet phldrT="[Text]"/>
      <dgm:spPr/>
      <dgm:t>
        <a:bodyPr/>
        <a:lstStyle/>
        <a:p>
          <a:r>
            <a:rPr lang="en-GB" dirty="0"/>
            <a:t>Justification, limitations of study, conclusions and future work</a:t>
          </a:r>
        </a:p>
      </dgm:t>
    </dgm:pt>
    <dgm:pt modelId="{A37A134D-5041-43D2-B7AD-B4DD311B47FC}" type="parTrans" cxnId="{1F00C68A-7A78-449A-A771-9366377EE489}">
      <dgm:prSet/>
      <dgm:spPr/>
      <dgm:t>
        <a:bodyPr/>
        <a:lstStyle/>
        <a:p>
          <a:endParaRPr lang="en-GB"/>
        </a:p>
      </dgm:t>
    </dgm:pt>
    <dgm:pt modelId="{B6BD1F5B-BF9A-4C23-A4B9-CD188D13B27F}" type="sibTrans" cxnId="{1F00C68A-7A78-449A-A771-9366377EE489}">
      <dgm:prSet/>
      <dgm:spPr/>
      <dgm:t>
        <a:bodyPr/>
        <a:lstStyle/>
        <a:p>
          <a:endParaRPr lang="en-GB"/>
        </a:p>
      </dgm:t>
    </dgm:pt>
    <dgm:pt modelId="{CAF6296B-AD6B-45D5-93A2-F8A7717F5726}">
      <dgm:prSet phldrT="[Text]"/>
      <dgm:spPr/>
      <dgm:t>
        <a:bodyPr/>
        <a:lstStyle/>
        <a:p>
          <a:r>
            <a:rPr lang="en-GB" dirty="0"/>
            <a:t>November 2023</a:t>
          </a:r>
        </a:p>
      </dgm:t>
    </dgm:pt>
    <dgm:pt modelId="{A5A7E628-0371-4F1A-92B0-3085F5CC7A18}" type="parTrans" cxnId="{C1E9ECF3-0EFA-4E47-A664-57D725DB46CB}">
      <dgm:prSet/>
      <dgm:spPr/>
      <dgm:t>
        <a:bodyPr/>
        <a:lstStyle/>
        <a:p>
          <a:endParaRPr lang="en-GB"/>
        </a:p>
      </dgm:t>
    </dgm:pt>
    <dgm:pt modelId="{C51711CC-8F51-4337-BA86-CDBC37B87B72}" type="sibTrans" cxnId="{C1E9ECF3-0EFA-4E47-A664-57D725DB46CB}">
      <dgm:prSet/>
      <dgm:spPr/>
      <dgm:t>
        <a:bodyPr/>
        <a:lstStyle/>
        <a:p>
          <a:endParaRPr lang="en-GB"/>
        </a:p>
      </dgm:t>
    </dgm:pt>
    <dgm:pt modelId="{F65F44B8-7450-408F-87BD-4EEB3968842A}">
      <dgm:prSet phldrT="[Text]"/>
      <dgm:spPr/>
      <dgm:t>
        <a:bodyPr/>
        <a:lstStyle/>
        <a:p>
          <a:r>
            <a:rPr lang="en-GB" dirty="0"/>
            <a:t>Submission</a:t>
          </a:r>
        </a:p>
      </dgm:t>
    </dgm:pt>
    <dgm:pt modelId="{8DEBB9D3-1D54-4C54-A996-903DC4FBAF8D}" type="parTrans" cxnId="{DC7DC0A2-6683-471C-BC54-1D9C0F92E70B}">
      <dgm:prSet/>
      <dgm:spPr/>
      <dgm:t>
        <a:bodyPr/>
        <a:lstStyle/>
        <a:p>
          <a:endParaRPr lang="en-GB"/>
        </a:p>
      </dgm:t>
    </dgm:pt>
    <dgm:pt modelId="{4BF655AC-8BF0-4058-BB0E-C88FB1A1F46B}" type="sibTrans" cxnId="{DC7DC0A2-6683-471C-BC54-1D9C0F92E70B}">
      <dgm:prSet/>
      <dgm:spPr/>
      <dgm:t>
        <a:bodyPr/>
        <a:lstStyle/>
        <a:p>
          <a:endParaRPr lang="en-GB"/>
        </a:p>
      </dgm:t>
    </dgm:pt>
    <dgm:pt modelId="{FAC204FF-E213-476A-8A91-5C93F36079A5}">
      <dgm:prSet phldrT="[Text]"/>
      <dgm:spPr/>
      <dgm:t>
        <a:bodyPr/>
        <a:lstStyle/>
        <a:p>
          <a:r>
            <a:rPr lang="en-GB" dirty="0"/>
            <a:t>Project defence</a:t>
          </a:r>
        </a:p>
      </dgm:t>
    </dgm:pt>
    <dgm:pt modelId="{4C0754B3-9F6E-4715-9C9A-36C842737208}" type="parTrans" cxnId="{0552FAA0-E56D-4670-9D76-665D1E194251}">
      <dgm:prSet/>
      <dgm:spPr/>
      <dgm:t>
        <a:bodyPr/>
        <a:lstStyle/>
        <a:p>
          <a:endParaRPr lang="en-GB"/>
        </a:p>
      </dgm:t>
    </dgm:pt>
    <dgm:pt modelId="{635A1C39-B6A7-44F9-A50F-FCFBA563A69B}" type="sibTrans" cxnId="{0552FAA0-E56D-4670-9D76-665D1E194251}">
      <dgm:prSet/>
      <dgm:spPr/>
      <dgm:t>
        <a:bodyPr/>
        <a:lstStyle/>
        <a:p>
          <a:endParaRPr lang="en-GB"/>
        </a:p>
      </dgm:t>
    </dgm:pt>
    <dgm:pt modelId="{41AF833A-283C-4BE2-8D7A-4C4A027335FB}">
      <dgm:prSet phldrT="[Text]"/>
      <dgm:spPr/>
      <dgm:t>
        <a:bodyPr/>
        <a:lstStyle/>
        <a:p>
          <a:r>
            <a:rPr lang="en-GB" dirty="0"/>
            <a:t>Project defence preparation</a:t>
          </a:r>
        </a:p>
      </dgm:t>
    </dgm:pt>
    <dgm:pt modelId="{F271EE79-7D2F-4646-BA92-55365A3573BF}" type="parTrans" cxnId="{7E0E15FF-643C-41C8-9B5C-6568FCF9EB85}">
      <dgm:prSet/>
      <dgm:spPr/>
      <dgm:t>
        <a:bodyPr/>
        <a:lstStyle/>
        <a:p>
          <a:endParaRPr lang="en-GB"/>
        </a:p>
      </dgm:t>
    </dgm:pt>
    <dgm:pt modelId="{54BDC7C0-7692-4424-873A-FAFFAD023D05}" type="sibTrans" cxnId="{7E0E15FF-643C-41C8-9B5C-6568FCF9EB85}">
      <dgm:prSet/>
      <dgm:spPr/>
      <dgm:t>
        <a:bodyPr/>
        <a:lstStyle/>
        <a:p>
          <a:endParaRPr lang="en-GB"/>
        </a:p>
      </dgm:t>
    </dgm:pt>
    <dgm:pt modelId="{F8F5DD54-5412-4761-B8F4-69BD8D8D0B44}">
      <dgm:prSet phldrT="[Text]"/>
      <dgm:spPr/>
      <dgm:t>
        <a:bodyPr/>
        <a:lstStyle/>
        <a:p>
          <a:r>
            <a:rPr lang="en-GB" dirty="0"/>
            <a:t>Request permissions if necessary</a:t>
          </a:r>
        </a:p>
      </dgm:t>
    </dgm:pt>
    <dgm:pt modelId="{47095355-B83D-45ED-8908-B4A803078A1B}" type="parTrans" cxnId="{F94D3011-0186-4B8C-B6B3-FCC5D3DE8747}">
      <dgm:prSet/>
      <dgm:spPr/>
      <dgm:t>
        <a:bodyPr/>
        <a:lstStyle/>
        <a:p>
          <a:endParaRPr lang="en-GB"/>
        </a:p>
      </dgm:t>
    </dgm:pt>
    <dgm:pt modelId="{19ED9A2F-5A30-4B54-939E-E5E10881F215}" type="sibTrans" cxnId="{F94D3011-0186-4B8C-B6B3-FCC5D3DE8747}">
      <dgm:prSet/>
      <dgm:spPr/>
      <dgm:t>
        <a:bodyPr/>
        <a:lstStyle/>
        <a:p>
          <a:endParaRPr lang="en-GB"/>
        </a:p>
      </dgm:t>
    </dgm:pt>
    <dgm:pt modelId="{4BBE50B9-02B1-4333-9438-BD0E24C4B96B}" type="pres">
      <dgm:prSet presAssocID="{2FC0704E-1997-4A2E-A424-BC07819A7E61}" presName="Name0" presStyleCnt="0">
        <dgm:presLayoutVars>
          <dgm:dir/>
          <dgm:resizeHandles val="exact"/>
        </dgm:presLayoutVars>
      </dgm:prSet>
      <dgm:spPr/>
    </dgm:pt>
    <dgm:pt modelId="{A418F679-EDE9-4C24-98F1-F9FA430F2C0F}" type="pres">
      <dgm:prSet presAssocID="{2FC0704E-1997-4A2E-A424-BC07819A7E61}" presName="arrow" presStyleLbl="bgShp" presStyleIdx="0" presStyleCnt="1"/>
      <dgm:spPr/>
    </dgm:pt>
    <dgm:pt modelId="{208BA40C-4779-4DED-8F26-630D53A41B1F}" type="pres">
      <dgm:prSet presAssocID="{2FC0704E-1997-4A2E-A424-BC07819A7E61}" presName="points" presStyleCnt="0"/>
      <dgm:spPr/>
    </dgm:pt>
    <dgm:pt modelId="{F6A12314-CBB9-4F16-9EE4-DCA6A5BF8D09}" type="pres">
      <dgm:prSet presAssocID="{07A6F152-45EF-4A71-9FE2-A3DEFDD65547}" presName="compositeA" presStyleCnt="0"/>
      <dgm:spPr/>
    </dgm:pt>
    <dgm:pt modelId="{EF449079-9E8C-4EC3-AA16-E0B7A451BE71}" type="pres">
      <dgm:prSet presAssocID="{07A6F152-45EF-4A71-9FE2-A3DEFDD65547}" presName="textA" presStyleLbl="revTx" presStyleIdx="0" presStyleCnt="8">
        <dgm:presLayoutVars>
          <dgm:bulletEnabled val="1"/>
        </dgm:presLayoutVars>
      </dgm:prSet>
      <dgm:spPr/>
    </dgm:pt>
    <dgm:pt modelId="{CA884E7A-462B-41E0-A06C-C437A1CB5725}" type="pres">
      <dgm:prSet presAssocID="{07A6F152-45EF-4A71-9FE2-A3DEFDD65547}" presName="circleA" presStyleLbl="node1" presStyleIdx="0" presStyleCnt="8"/>
      <dgm:spPr/>
    </dgm:pt>
    <dgm:pt modelId="{E3F19BEC-BAD0-4885-B7DE-6FD72ED422F6}" type="pres">
      <dgm:prSet presAssocID="{07A6F152-45EF-4A71-9FE2-A3DEFDD65547}" presName="spaceA" presStyleCnt="0"/>
      <dgm:spPr/>
    </dgm:pt>
    <dgm:pt modelId="{9973D238-1629-4DBB-8F90-2AAF6D06A0F6}" type="pres">
      <dgm:prSet presAssocID="{7052950F-4FCC-4DCD-9549-A73EDF17BAFC}" presName="space" presStyleCnt="0"/>
      <dgm:spPr/>
    </dgm:pt>
    <dgm:pt modelId="{E79F7294-3EAB-41B0-AF10-DAEE0E1321BA}" type="pres">
      <dgm:prSet presAssocID="{92C7FBAA-64C9-418E-8E37-AE30881D9E0C}" presName="compositeB" presStyleCnt="0"/>
      <dgm:spPr/>
    </dgm:pt>
    <dgm:pt modelId="{69F1E4B1-8B22-4CA1-9586-579526FA7F05}" type="pres">
      <dgm:prSet presAssocID="{92C7FBAA-64C9-418E-8E37-AE30881D9E0C}" presName="textB" presStyleLbl="revTx" presStyleIdx="1" presStyleCnt="8">
        <dgm:presLayoutVars>
          <dgm:bulletEnabled val="1"/>
        </dgm:presLayoutVars>
      </dgm:prSet>
      <dgm:spPr/>
    </dgm:pt>
    <dgm:pt modelId="{5F2FA251-C7C0-453B-8D7A-84F0EB95FBE7}" type="pres">
      <dgm:prSet presAssocID="{92C7FBAA-64C9-418E-8E37-AE30881D9E0C}" presName="circleB" presStyleLbl="node1" presStyleIdx="1" presStyleCnt="8"/>
      <dgm:spPr/>
    </dgm:pt>
    <dgm:pt modelId="{00F39220-9059-47E5-B8F7-5F263057A737}" type="pres">
      <dgm:prSet presAssocID="{92C7FBAA-64C9-418E-8E37-AE30881D9E0C}" presName="spaceB" presStyleCnt="0"/>
      <dgm:spPr/>
    </dgm:pt>
    <dgm:pt modelId="{83142F59-812B-4118-9F9F-5D34FB8F373B}" type="pres">
      <dgm:prSet presAssocID="{F1A2C10A-106D-4655-B102-7CD86B78AEFE}" presName="space" presStyleCnt="0"/>
      <dgm:spPr/>
    </dgm:pt>
    <dgm:pt modelId="{EE5BC1D8-C942-4B78-B9B0-EA4B9619E23B}" type="pres">
      <dgm:prSet presAssocID="{36AEA71A-AC6B-43D5-9433-41F6BB5BB18D}" presName="compositeA" presStyleCnt="0"/>
      <dgm:spPr/>
    </dgm:pt>
    <dgm:pt modelId="{DAA071C5-0533-4EDD-9714-0D6BF0C8AA5B}" type="pres">
      <dgm:prSet presAssocID="{36AEA71A-AC6B-43D5-9433-41F6BB5BB18D}" presName="textA" presStyleLbl="revTx" presStyleIdx="2" presStyleCnt="8">
        <dgm:presLayoutVars>
          <dgm:bulletEnabled val="1"/>
        </dgm:presLayoutVars>
      </dgm:prSet>
      <dgm:spPr/>
    </dgm:pt>
    <dgm:pt modelId="{1FCEDF6A-E8CE-4383-8F98-3F4E82C238C6}" type="pres">
      <dgm:prSet presAssocID="{36AEA71A-AC6B-43D5-9433-41F6BB5BB18D}" presName="circleA" presStyleLbl="node1" presStyleIdx="2" presStyleCnt="8"/>
      <dgm:spPr/>
    </dgm:pt>
    <dgm:pt modelId="{DB6B0CB1-FCEE-4DE8-A6D2-65D9AAC0946E}" type="pres">
      <dgm:prSet presAssocID="{36AEA71A-AC6B-43D5-9433-41F6BB5BB18D}" presName="spaceA" presStyleCnt="0"/>
      <dgm:spPr/>
    </dgm:pt>
    <dgm:pt modelId="{8131D036-7010-416A-A01C-DF69FEEA6C6C}" type="pres">
      <dgm:prSet presAssocID="{20B92BCF-E77B-4B37-B718-9EEB102580C4}" presName="space" presStyleCnt="0"/>
      <dgm:spPr/>
    </dgm:pt>
    <dgm:pt modelId="{CE3C3F67-6C38-403F-BE18-1094DE65A690}" type="pres">
      <dgm:prSet presAssocID="{2A2C1C4F-EF7D-4E08-96F7-56B04C932603}" presName="compositeB" presStyleCnt="0"/>
      <dgm:spPr/>
    </dgm:pt>
    <dgm:pt modelId="{5A4983D4-9A19-4359-AE0E-9C3E19637DFE}" type="pres">
      <dgm:prSet presAssocID="{2A2C1C4F-EF7D-4E08-96F7-56B04C932603}" presName="textB" presStyleLbl="revTx" presStyleIdx="3" presStyleCnt="8">
        <dgm:presLayoutVars>
          <dgm:bulletEnabled val="1"/>
        </dgm:presLayoutVars>
      </dgm:prSet>
      <dgm:spPr/>
    </dgm:pt>
    <dgm:pt modelId="{7F1350E6-E3A1-4D17-9872-FB985E77C3F1}" type="pres">
      <dgm:prSet presAssocID="{2A2C1C4F-EF7D-4E08-96F7-56B04C932603}" presName="circleB" presStyleLbl="node1" presStyleIdx="3" presStyleCnt="8"/>
      <dgm:spPr/>
    </dgm:pt>
    <dgm:pt modelId="{8FA65B02-3657-46FF-8C85-FABC168EC24A}" type="pres">
      <dgm:prSet presAssocID="{2A2C1C4F-EF7D-4E08-96F7-56B04C932603}" presName="spaceB" presStyleCnt="0"/>
      <dgm:spPr/>
    </dgm:pt>
    <dgm:pt modelId="{C1F2C583-DB07-47CF-8994-8C98E7C07B9A}" type="pres">
      <dgm:prSet presAssocID="{44278A11-1036-4439-BB40-C06AB60F6975}" presName="space" presStyleCnt="0"/>
      <dgm:spPr/>
    </dgm:pt>
    <dgm:pt modelId="{308260EA-5F92-460B-8CE8-931377CB4955}" type="pres">
      <dgm:prSet presAssocID="{18386A47-E76B-4206-900B-1FDDA76C80C8}" presName="compositeA" presStyleCnt="0"/>
      <dgm:spPr/>
    </dgm:pt>
    <dgm:pt modelId="{FEAAFC74-3741-4A28-8DDA-E3B3D4FEC39E}" type="pres">
      <dgm:prSet presAssocID="{18386A47-E76B-4206-900B-1FDDA76C80C8}" presName="textA" presStyleLbl="revTx" presStyleIdx="4" presStyleCnt="8">
        <dgm:presLayoutVars>
          <dgm:bulletEnabled val="1"/>
        </dgm:presLayoutVars>
      </dgm:prSet>
      <dgm:spPr/>
    </dgm:pt>
    <dgm:pt modelId="{D25CF605-9DDF-46AE-ABAC-C193D4A35D96}" type="pres">
      <dgm:prSet presAssocID="{18386A47-E76B-4206-900B-1FDDA76C80C8}" presName="circleA" presStyleLbl="node1" presStyleIdx="4" presStyleCnt="8"/>
      <dgm:spPr/>
    </dgm:pt>
    <dgm:pt modelId="{62094E70-8109-492A-B54D-B257F9A0E870}" type="pres">
      <dgm:prSet presAssocID="{18386A47-E76B-4206-900B-1FDDA76C80C8}" presName="spaceA" presStyleCnt="0"/>
      <dgm:spPr/>
    </dgm:pt>
    <dgm:pt modelId="{63E4FA7E-99BB-4582-B501-B38C4BE14092}" type="pres">
      <dgm:prSet presAssocID="{7F3EBCFA-A014-49D9-942F-4A48AC4D53B2}" presName="space" presStyleCnt="0"/>
      <dgm:spPr/>
    </dgm:pt>
    <dgm:pt modelId="{B391AB84-A68B-4788-8FA0-83B469EE6775}" type="pres">
      <dgm:prSet presAssocID="{F4A115D0-AFBB-4815-8F65-B4F7DFEA5D18}" presName="compositeB" presStyleCnt="0"/>
      <dgm:spPr/>
    </dgm:pt>
    <dgm:pt modelId="{E38BA4FB-9286-4EFB-A716-F921BBDEC83B}" type="pres">
      <dgm:prSet presAssocID="{F4A115D0-AFBB-4815-8F65-B4F7DFEA5D18}" presName="textB" presStyleLbl="revTx" presStyleIdx="5" presStyleCnt="8">
        <dgm:presLayoutVars>
          <dgm:bulletEnabled val="1"/>
        </dgm:presLayoutVars>
      </dgm:prSet>
      <dgm:spPr/>
    </dgm:pt>
    <dgm:pt modelId="{907BE3E2-BB2B-4013-83AB-A8224B8AE92F}" type="pres">
      <dgm:prSet presAssocID="{F4A115D0-AFBB-4815-8F65-B4F7DFEA5D18}" presName="circleB" presStyleLbl="node1" presStyleIdx="5" presStyleCnt="8"/>
      <dgm:spPr/>
    </dgm:pt>
    <dgm:pt modelId="{35F64FF4-21F4-4446-81DC-BE660CF915E0}" type="pres">
      <dgm:prSet presAssocID="{F4A115D0-AFBB-4815-8F65-B4F7DFEA5D18}" presName="spaceB" presStyleCnt="0"/>
      <dgm:spPr/>
    </dgm:pt>
    <dgm:pt modelId="{5C1661BC-793D-46A7-AEF1-8663EE0348CB}" type="pres">
      <dgm:prSet presAssocID="{43879FCA-C812-46F4-B7A0-33D3699F81BF}" presName="space" presStyleCnt="0"/>
      <dgm:spPr/>
    </dgm:pt>
    <dgm:pt modelId="{F5004D63-64B3-45BB-AFC0-A28E5353760E}" type="pres">
      <dgm:prSet presAssocID="{C3B49402-ABE6-4636-8A93-1C0363998735}" presName="compositeA" presStyleCnt="0"/>
      <dgm:spPr/>
    </dgm:pt>
    <dgm:pt modelId="{4539B477-1E00-4838-996A-DD91FB586D50}" type="pres">
      <dgm:prSet presAssocID="{C3B49402-ABE6-4636-8A93-1C0363998735}" presName="textA" presStyleLbl="revTx" presStyleIdx="6" presStyleCnt="8">
        <dgm:presLayoutVars>
          <dgm:bulletEnabled val="1"/>
        </dgm:presLayoutVars>
      </dgm:prSet>
      <dgm:spPr/>
    </dgm:pt>
    <dgm:pt modelId="{B8A14DA8-94B3-4ED1-A988-1F5DE95FEEC5}" type="pres">
      <dgm:prSet presAssocID="{C3B49402-ABE6-4636-8A93-1C0363998735}" presName="circleA" presStyleLbl="node1" presStyleIdx="6" presStyleCnt="8"/>
      <dgm:spPr/>
    </dgm:pt>
    <dgm:pt modelId="{4E9F476C-8F8F-47C9-B75A-E5DD6A0D46D1}" type="pres">
      <dgm:prSet presAssocID="{C3B49402-ABE6-4636-8A93-1C0363998735}" presName="spaceA" presStyleCnt="0"/>
      <dgm:spPr/>
    </dgm:pt>
    <dgm:pt modelId="{01ABBFBB-F13B-4FA4-92BC-744D26DAE1F8}" type="pres">
      <dgm:prSet presAssocID="{61E89623-F808-4249-8B20-84C2AC365D96}" presName="space" presStyleCnt="0"/>
      <dgm:spPr/>
    </dgm:pt>
    <dgm:pt modelId="{38DDF68E-810E-4CD4-9D78-BADD8C5E9FC2}" type="pres">
      <dgm:prSet presAssocID="{CAF6296B-AD6B-45D5-93A2-F8A7717F5726}" presName="compositeB" presStyleCnt="0"/>
      <dgm:spPr/>
    </dgm:pt>
    <dgm:pt modelId="{9D2DD095-5BFB-46E6-A234-061ECFA0E39B}" type="pres">
      <dgm:prSet presAssocID="{CAF6296B-AD6B-45D5-93A2-F8A7717F5726}" presName="textB" presStyleLbl="revTx" presStyleIdx="7" presStyleCnt="8">
        <dgm:presLayoutVars>
          <dgm:bulletEnabled val="1"/>
        </dgm:presLayoutVars>
      </dgm:prSet>
      <dgm:spPr/>
    </dgm:pt>
    <dgm:pt modelId="{D4E80CA6-CE2E-4F43-9D86-4CCB154B3F51}" type="pres">
      <dgm:prSet presAssocID="{CAF6296B-AD6B-45D5-93A2-F8A7717F5726}" presName="circleB" presStyleLbl="node1" presStyleIdx="7" presStyleCnt="8"/>
      <dgm:spPr/>
    </dgm:pt>
    <dgm:pt modelId="{9B2EBBA1-FD1D-4DA3-BABE-45F2AE58E103}" type="pres">
      <dgm:prSet presAssocID="{CAF6296B-AD6B-45D5-93A2-F8A7717F5726}" presName="spaceB" presStyleCnt="0"/>
      <dgm:spPr/>
    </dgm:pt>
  </dgm:ptLst>
  <dgm:cxnLst>
    <dgm:cxn modelId="{6363E100-00A4-4954-A42D-D788078BBF27}" srcId="{18386A47-E76B-4206-900B-1FDDA76C80C8}" destId="{41FEB83C-F47F-47D9-B547-6C03D5BE2E69}" srcOrd="0" destOrd="0" parTransId="{9F1083D0-7C1C-47B6-9140-BA2AB01D049B}" sibTransId="{2900075B-494F-49B8-A4FD-E0EAEEEA13B2}"/>
    <dgm:cxn modelId="{3A466802-368D-4ACA-8EB4-0DD0C88DECA4}" type="presOf" srcId="{8D5CD4CF-13FA-4E29-8316-3E67CB6515A3}" destId="{EF449079-9E8C-4EC3-AA16-E0B7A451BE71}" srcOrd="0" destOrd="1" presId="urn:microsoft.com/office/officeart/2005/8/layout/hProcess11"/>
    <dgm:cxn modelId="{9B78A202-0649-4001-B5FA-FCE42342300C}" srcId="{18386A47-E76B-4206-900B-1FDDA76C80C8}" destId="{66CA2DFB-80EF-48BF-B22C-D62B02C6774D}" srcOrd="1" destOrd="0" parTransId="{885E87F9-F9DE-46A4-BBC2-9491A847D5BE}" sibTransId="{208F6E94-509B-4533-98D8-1BBE70E8CB74}"/>
    <dgm:cxn modelId="{86F81207-A7FE-4E98-A5EA-DAA88714F16C}" type="presOf" srcId="{07A6F152-45EF-4A71-9FE2-A3DEFDD65547}" destId="{EF449079-9E8C-4EC3-AA16-E0B7A451BE71}" srcOrd="0" destOrd="0" presId="urn:microsoft.com/office/officeart/2005/8/layout/hProcess11"/>
    <dgm:cxn modelId="{391CB510-D987-4A22-B891-8822418F9685}" type="presOf" srcId="{F65F44B8-7450-408F-87BD-4EEB3968842A}" destId="{9D2DD095-5BFB-46E6-A234-061ECFA0E39B}" srcOrd="0" destOrd="1" presId="urn:microsoft.com/office/officeart/2005/8/layout/hProcess11"/>
    <dgm:cxn modelId="{F94D3011-0186-4B8C-B6B3-FCC5D3DE8747}" srcId="{07A6F152-45EF-4A71-9FE2-A3DEFDD65547}" destId="{F8F5DD54-5412-4761-B8F4-69BD8D8D0B44}" srcOrd="1" destOrd="0" parTransId="{47095355-B83D-45ED-8908-B4A803078A1B}" sibTransId="{19ED9A2F-5A30-4B54-939E-E5E10881F215}"/>
    <dgm:cxn modelId="{FC1B4619-6E19-4978-A787-E6C5CAAC38FD}" srcId="{92C7FBAA-64C9-418E-8E37-AE30881D9E0C}" destId="{30AC6EFA-F12B-4980-85EE-709ABA594E91}" srcOrd="1" destOrd="0" parTransId="{01F9E8D1-B80D-42C9-A61F-BD46514D2041}" sibTransId="{A9E0775D-D6F3-4A80-A372-57436BB2FFBA}"/>
    <dgm:cxn modelId="{784FB428-5B7E-4237-B43F-F2C46FABFB8A}" type="presOf" srcId="{A70C38FA-8A5F-405B-904E-AC2DADB57A87}" destId="{FEAAFC74-3741-4A28-8DDA-E3B3D4FEC39E}" srcOrd="0" destOrd="3" presId="urn:microsoft.com/office/officeart/2005/8/layout/hProcess11"/>
    <dgm:cxn modelId="{BBBDB629-B3A9-4400-9B13-EAF3A47C2FC9}" type="presOf" srcId="{41FEB83C-F47F-47D9-B547-6C03D5BE2E69}" destId="{FEAAFC74-3741-4A28-8DDA-E3B3D4FEC39E}" srcOrd="0" destOrd="1" presId="urn:microsoft.com/office/officeart/2005/8/layout/hProcess11"/>
    <dgm:cxn modelId="{05CDEA31-8164-4282-B4C0-F22205BBF06C}" type="presOf" srcId="{F4A115D0-AFBB-4815-8F65-B4F7DFEA5D18}" destId="{E38BA4FB-9286-4EFB-A716-F921BBDEC83B}" srcOrd="0" destOrd="0" presId="urn:microsoft.com/office/officeart/2005/8/layout/hProcess11"/>
    <dgm:cxn modelId="{9469343D-348D-442F-BB8D-EB075631A10A}" type="presOf" srcId="{92C7FBAA-64C9-418E-8E37-AE30881D9E0C}" destId="{69F1E4B1-8B22-4CA1-9586-579526FA7F05}" srcOrd="0" destOrd="0" presId="urn:microsoft.com/office/officeart/2005/8/layout/hProcess11"/>
    <dgm:cxn modelId="{34E59C61-4480-4543-9CC2-1B29690C7B34}" srcId="{2FC0704E-1997-4A2E-A424-BC07819A7E61}" destId="{F4A115D0-AFBB-4815-8F65-B4F7DFEA5D18}" srcOrd="5" destOrd="0" parTransId="{E1A5F1C6-AD13-4F99-B7E4-9C432FE674B0}" sibTransId="{43879FCA-C812-46F4-B7A0-33D3699F81BF}"/>
    <dgm:cxn modelId="{FA02D263-DAD5-4530-A295-AE29E9488050}" srcId="{36AEA71A-AC6B-43D5-9433-41F6BB5BB18D}" destId="{3DB0507A-AD47-4043-A8ED-C6CADE9B61E8}" srcOrd="0" destOrd="0" parTransId="{B2128928-0F7A-461C-A512-52BEBA32EEFF}" sibTransId="{C0E32356-EC4B-47B8-907A-A9410E9A14D2}"/>
    <dgm:cxn modelId="{56F53564-9725-4239-A780-B55346481579}" type="presOf" srcId="{1A872415-8EB6-48DD-9074-6FE3E6B99082}" destId="{5A4983D4-9A19-4359-AE0E-9C3E19637DFE}" srcOrd="0" destOrd="1" presId="urn:microsoft.com/office/officeart/2005/8/layout/hProcess11"/>
    <dgm:cxn modelId="{C0B44245-C152-46C1-8292-2E6DFDDB13D1}" type="presOf" srcId="{D6CC57BB-9B13-4C32-833D-2B9BFCC38343}" destId="{DAA071C5-0533-4EDD-9714-0D6BF0C8AA5B}" srcOrd="0" destOrd="2" presId="urn:microsoft.com/office/officeart/2005/8/layout/hProcess11"/>
    <dgm:cxn modelId="{0B0A1F47-E386-424A-8DAA-C652DF196A89}" type="presOf" srcId="{3DB0507A-AD47-4043-A8ED-C6CADE9B61E8}" destId="{DAA071C5-0533-4EDD-9714-0D6BF0C8AA5B}" srcOrd="0" destOrd="1" presId="urn:microsoft.com/office/officeart/2005/8/layout/hProcess11"/>
    <dgm:cxn modelId="{FB5EC66C-D0CA-4100-AF67-254040790FF7}" srcId="{92C7FBAA-64C9-418E-8E37-AE30881D9E0C}" destId="{31C61EF8-E581-44DF-823D-9050BB1C9F7A}" srcOrd="0" destOrd="0" parTransId="{27663932-9F4A-4E9D-B0CA-D522667F5AFC}" sibTransId="{5439F457-1290-4898-B008-9B944C7CD3EA}"/>
    <dgm:cxn modelId="{0D812B6D-8CE2-47FA-9E06-48B7874AEC97}" srcId="{2FC0704E-1997-4A2E-A424-BC07819A7E61}" destId="{07A6F152-45EF-4A71-9FE2-A3DEFDD65547}" srcOrd="0" destOrd="0" parTransId="{4699333D-ED29-4B48-9C85-45244A8F0192}" sibTransId="{7052950F-4FCC-4DCD-9549-A73EDF17BAFC}"/>
    <dgm:cxn modelId="{6F0A0371-3436-4628-9CBD-C25C3B2EA40D}" type="presOf" srcId="{D792CD3D-CF97-4F16-B9CD-C93F5CE5D9D4}" destId="{E38BA4FB-9286-4EFB-A716-F921BBDEC83B}" srcOrd="0" destOrd="2" presId="urn:microsoft.com/office/officeart/2005/8/layout/hProcess11"/>
    <dgm:cxn modelId="{43785652-1497-47AB-8B25-6DFDEAA2DAF1}" type="presOf" srcId="{F8F5DD54-5412-4761-B8F4-69BD8D8D0B44}" destId="{EF449079-9E8C-4EC3-AA16-E0B7A451BE71}" srcOrd="0" destOrd="2" presId="urn:microsoft.com/office/officeart/2005/8/layout/hProcess11"/>
    <dgm:cxn modelId="{B95B9C54-2268-4414-9AFA-1F599D389077}" srcId="{07A6F152-45EF-4A71-9FE2-A3DEFDD65547}" destId="{8D5CD4CF-13FA-4E29-8316-3E67CB6515A3}" srcOrd="0" destOrd="0" parTransId="{810FFAEF-C33C-4577-90E7-2B7479D0F6B0}" sibTransId="{640F0CB4-528B-4AE2-8AD3-1E12927E2422}"/>
    <dgm:cxn modelId="{C9148455-06A4-466D-8A13-5FD0F26271EB}" srcId="{36AEA71A-AC6B-43D5-9433-41F6BB5BB18D}" destId="{D6CC57BB-9B13-4C32-833D-2B9BFCC38343}" srcOrd="1" destOrd="0" parTransId="{068550C1-5852-4968-9FFD-E4C571990AA9}" sibTransId="{6F3013B3-C3BE-4BFD-8E06-7C23780A7809}"/>
    <dgm:cxn modelId="{E9EDA577-62CB-40F2-8170-9C9C6862BB83}" type="presOf" srcId="{2FC0704E-1997-4A2E-A424-BC07819A7E61}" destId="{4BBE50B9-02B1-4333-9438-BD0E24C4B96B}" srcOrd="0" destOrd="0" presId="urn:microsoft.com/office/officeart/2005/8/layout/hProcess11"/>
    <dgm:cxn modelId="{CFA3F059-4D84-405C-BC42-9CBEE3C9C58A}" type="presOf" srcId="{CAF6296B-AD6B-45D5-93A2-F8A7717F5726}" destId="{9D2DD095-5BFB-46E6-A234-061ECFA0E39B}" srcOrd="0" destOrd="0" presId="urn:microsoft.com/office/officeart/2005/8/layout/hProcess11"/>
    <dgm:cxn modelId="{2416FF80-96C8-42A3-8F4E-7707B12ECFE3}" srcId="{2FC0704E-1997-4A2E-A424-BC07819A7E61}" destId="{18386A47-E76B-4206-900B-1FDDA76C80C8}" srcOrd="4" destOrd="0" parTransId="{BD8F7B62-88B9-488D-959B-EA2D178E7784}" sibTransId="{7F3EBCFA-A014-49D9-942F-4A48AC4D53B2}"/>
    <dgm:cxn modelId="{829CD282-19B8-4333-A374-87C016516D05}" type="presOf" srcId="{36AEA71A-AC6B-43D5-9433-41F6BB5BB18D}" destId="{DAA071C5-0533-4EDD-9714-0D6BF0C8AA5B}" srcOrd="0" destOrd="0" presId="urn:microsoft.com/office/officeart/2005/8/layout/hProcess11"/>
    <dgm:cxn modelId="{1F00C68A-7A78-449A-A771-9366377EE489}" srcId="{C3B49402-ABE6-4636-8A93-1C0363998735}" destId="{29413931-5AB1-4D39-A2E5-6B53F5E9604B}" srcOrd="1" destOrd="0" parTransId="{A37A134D-5041-43D2-B7AD-B4DD311B47FC}" sibTransId="{B6BD1F5B-BF9A-4C23-A4B9-CD188D13B27F}"/>
    <dgm:cxn modelId="{0552FAA0-E56D-4670-9D76-665D1E194251}" srcId="{CAF6296B-AD6B-45D5-93A2-F8A7717F5726}" destId="{FAC204FF-E213-476A-8A91-5C93F36079A5}" srcOrd="1" destOrd="0" parTransId="{4C0754B3-9F6E-4715-9C9A-36C842737208}" sibTransId="{635A1C39-B6A7-44F9-A50F-FCFBA563A69B}"/>
    <dgm:cxn modelId="{DC7DC0A2-6683-471C-BC54-1D9C0F92E70B}" srcId="{CAF6296B-AD6B-45D5-93A2-F8A7717F5726}" destId="{F65F44B8-7450-408F-87BD-4EEB3968842A}" srcOrd="0" destOrd="0" parTransId="{8DEBB9D3-1D54-4C54-A996-903DC4FBAF8D}" sibTransId="{4BF655AC-8BF0-4058-BB0E-C88FB1A1F46B}"/>
    <dgm:cxn modelId="{00F5CDAE-C74E-4D69-A35C-8A3D48610F49}" type="presOf" srcId="{2A2C1C4F-EF7D-4E08-96F7-56B04C932603}" destId="{5A4983D4-9A19-4359-AE0E-9C3E19637DFE}" srcOrd="0" destOrd="0" presId="urn:microsoft.com/office/officeart/2005/8/layout/hProcess11"/>
    <dgm:cxn modelId="{6DBCC3AF-19BB-4FC7-A06D-9887EE5B3EB6}" srcId="{2FC0704E-1997-4A2E-A424-BC07819A7E61}" destId="{92C7FBAA-64C9-418E-8E37-AE30881D9E0C}" srcOrd="1" destOrd="0" parTransId="{501C0513-536D-4C59-837B-8FDA7B02D180}" sibTransId="{F1A2C10A-106D-4655-B102-7CD86B78AEFE}"/>
    <dgm:cxn modelId="{B9D903B1-0CC2-4B7A-BC85-DAC9C1D7A851}" type="presOf" srcId="{66CA2DFB-80EF-48BF-B22C-D62B02C6774D}" destId="{FEAAFC74-3741-4A28-8DDA-E3B3D4FEC39E}" srcOrd="0" destOrd="2" presId="urn:microsoft.com/office/officeart/2005/8/layout/hProcess11"/>
    <dgm:cxn modelId="{6C25EFB3-1C57-482A-842C-5639CD8FCD43}" srcId="{2FC0704E-1997-4A2E-A424-BC07819A7E61}" destId="{2A2C1C4F-EF7D-4E08-96F7-56B04C932603}" srcOrd="3" destOrd="0" parTransId="{AB61778E-2C85-428B-849C-23AD51896606}" sibTransId="{44278A11-1036-4439-BB40-C06AB60F6975}"/>
    <dgm:cxn modelId="{756A62B8-EF96-467E-B4BF-1E944B7842B8}" type="presOf" srcId="{41AF833A-283C-4BE2-8D7A-4C4A027335FB}" destId="{4539B477-1E00-4838-996A-DD91FB586D50}" srcOrd="0" destOrd="3" presId="urn:microsoft.com/office/officeart/2005/8/layout/hProcess11"/>
    <dgm:cxn modelId="{207B13B9-8C8B-4178-A33E-10F71CAD3E45}" srcId="{2FC0704E-1997-4A2E-A424-BC07819A7E61}" destId="{36AEA71A-AC6B-43D5-9433-41F6BB5BB18D}" srcOrd="2" destOrd="0" parTransId="{E3FDA2A5-0265-41CA-8FE8-5180DDC33BB9}" sibTransId="{20B92BCF-E77B-4B37-B718-9EEB102580C4}"/>
    <dgm:cxn modelId="{DBCA87BD-673A-47BF-BA79-59D91A236CEB}" srcId="{2A2C1C4F-EF7D-4E08-96F7-56B04C932603}" destId="{1A872415-8EB6-48DD-9074-6FE3E6B99082}" srcOrd="0" destOrd="0" parTransId="{41446A8A-E52D-4B84-9F6F-8BD067F0185A}" sibTransId="{BB937901-F8B5-437F-AA1F-D403B668875A}"/>
    <dgm:cxn modelId="{7F5524BE-19A3-440B-B57D-8701DC6293F6}" type="presOf" srcId="{C7D5959D-A812-40F8-B2B0-4006B627FB73}" destId="{4539B477-1E00-4838-996A-DD91FB586D50}" srcOrd="0" destOrd="1" presId="urn:microsoft.com/office/officeart/2005/8/layout/hProcess11"/>
    <dgm:cxn modelId="{E214E4BF-6EE6-4B4D-868A-53A6A7D9EFA9}" srcId="{C3B49402-ABE6-4636-8A93-1C0363998735}" destId="{C7D5959D-A812-40F8-B2B0-4006B627FB73}" srcOrd="0" destOrd="0" parTransId="{C0376AB2-15F9-4E73-A99F-AC3A9A5F4AE3}" sibTransId="{169B2897-9706-4A2F-81B9-51DBBAB13E26}"/>
    <dgm:cxn modelId="{C7241ECB-BC13-462E-BA25-87906AAC1B3D}" srcId="{2FC0704E-1997-4A2E-A424-BC07819A7E61}" destId="{C3B49402-ABE6-4636-8A93-1C0363998735}" srcOrd="6" destOrd="0" parTransId="{2EB72A13-DE62-44C2-A06B-9E79CD831F4B}" sibTransId="{61E89623-F808-4249-8B20-84C2AC365D96}"/>
    <dgm:cxn modelId="{DD3818CC-2464-430F-B88C-3EB1A71C704A}" type="presOf" srcId="{18386A47-E76B-4206-900B-1FDDA76C80C8}" destId="{FEAAFC74-3741-4A28-8DDA-E3B3D4FEC39E}" srcOrd="0" destOrd="0" presId="urn:microsoft.com/office/officeart/2005/8/layout/hProcess11"/>
    <dgm:cxn modelId="{133054CE-B310-44C1-9569-EBF8B1F73649}" srcId="{18386A47-E76B-4206-900B-1FDDA76C80C8}" destId="{A70C38FA-8A5F-405B-904E-AC2DADB57A87}" srcOrd="2" destOrd="0" parTransId="{2B9027D8-6EB8-4419-9D96-CE6259A7EA4E}" sibTransId="{427DC954-5303-402D-8B39-C1AEAE4972F0}"/>
    <dgm:cxn modelId="{FEE8C8D5-71F4-4BDC-A621-8FE09C9AF1F1}" srcId="{F4A115D0-AFBB-4815-8F65-B4F7DFEA5D18}" destId="{143129E5-41C4-429B-A865-135668EC4653}" srcOrd="0" destOrd="0" parTransId="{6B9770DC-CE69-4610-A703-11770D441246}" sibTransId="{657ABA7F-5211-4A63-AF2C-F6BF0EEB0197}"/>
    <dgm:cxn modelId="{85EB15DC-DD73-4366-B578-3DE54B6C9470}" type="presOf" srcId="{31C61EF8-E581-44DF-823D-9050BB1C9F7A}" destId="{69F1E4B1-8B22-4CA1-9586-579526FA7F05}" srcOrd="0" destOrd="1" presId="urn:microsoft.com/office/officeart/2005/8/layout/hProcess11"/>
    <dgm:cxn modelId="{A36828E1-8378-4BD7-8BA8-1ED5E6001E7C}" srcId="{F4A115D0-AFBB-4815-8F65-B4F7DFEA5D18}" destId="{D792CD3D-CF97-4F16-B9CD-C93F5CE5D9D4}" srcOrd="1" destOrd="0" parTransId="{08AEF9C1-44A4-42C1-9448-8B884B15B203}" sibTransId="{010DF4D3-B493-481F-974F-889CE4A47D9E}"/>
    <dgm:cxn modelId="{828364E4-C8AE-4E0C-8718-9C3CF3FA543D}" srcId="{2A2C1C4F-EF7D-4E08-96F7-56B04C932603}" destId="{A1C89525-E8E3-42DE-9784-B19473CAC03E}" srcOrd="1" destOrd="0" parTransId="{38905A70-28AE-40FF-81D4-E4FFF51C559B}" sibTransId="{1722602B-EFF3-43D2-8E39-F8F88E754049}"/>
    <dgm:cxn modelId="{9D4761E6-6DDC-466E-AE10-E51274BD3EDC}" type="presOf" srcId="{29413931-5AB1-4D39-A2E5-6B53F5E9604B}" destId="{4539B477-1E00-4838-996A-DD91FB586D50}" srcOrd="0" destOrd="2" presId="urn:microsoft.com/office/officeart/2005/8/layout/hProcess11"/>
    <dgm:cxn modelId="{EF69F5E8-CA4E-47F2-A86D-972BF78912DE}" type="presOf" srcId="{C3B49402-ABE6-4636-8A93-1C0363998735}" destId="{4539B477-1E00-4838-996A-DD91FB586D50}" srcOrd="0" destOrd="0" presId="urn:microsoft.com/office/officeart/2005/8/layout/hProcess11"/>
    <dgm:cxn modelId="{4013D4EB-5CA8-4396-A535-179DC4B56337}" type="presOf" srcId="{30AC6EFA-F12B-4980-85EE-709ABA594E91}" destId="{69F1E4B1-8B22-4CA1-9586-579526FA7F05}" srcOrd="0" destOrd="2" presId="urn:microsoft.com/office/officeart/2005/8/layout/hProcess11"/>
    <dgm:cxn modelId="{B11610EF-E82D-4409-A685-B75790E36987}" type="presOf" srcId="{143129E5-41C4-429B-A865-135668EC4653}" destId="{E38BA4FB-9286-4EFB-A716-F921BBDEC83B}" srcOrd="0" destOrd="1" presId="urn:microsoft.com/office/officeart/2005/8/layout/hProcess11"/>
    <dgm:cxn modelId="{C1E9ECF3-0EFA-4E47-A664-57D725DB46CB}" srcId="{2FC0704E-1997-4A2E-A424-BC07819A7E61}" destId="{CAF6296B-AD6B-45D5-93A2-F8A7717F5726}" srcOrd="7" destOrd="0" parTransId="{A5A7E628-0371-4F1A-92B0-3085F5CC7A18}" sibTransId="{C51711CC-8F51-4337-BA86-CDBC37B87B72}"/>
    <dgm:cxn modelId="{764952F5-AE54-4C1B-8755-D802D09936B5}" type="presOf" srcId="{FAC204FF-E213-476A-8A91-5C93F36079A5}" destId="{9D2DD095-5BFB-46E6-A234-061ECFA0E39B}" srcOrd="0" destOrd="2" presId="urn:microsoft.com/office/officeart/2005/8/layout/hProcess11"/>
    <dgm:cxn modelId="{816DA2FC-9977-4933-B379-21CD351F7BC7}" type="presOf" srcId="{A1C89525-E8E3-42DE-9784-B19473CAC03E}" destId="{5A4983D4-9A19-4359-AE0E-9C3E19637DFE}" srcOrd="0" destOrd="2" presId="urn:microsoft.com/office/officeart/2005/8/layout/hProcess11"/>
    <dgm:cxn modelId="{7E0E15FF-643C-41C8-9B5C-6568FCF9EB85}" srcId="{C3B49402-ABE6-4636-8A93-1C0363998735}" destId="{41AF833A-283C-4BE2-8D7A-4C4A027335FB}" srcOrd="2" destOrd="0" parTransId="{F271EE79-7D2F-4646-BA92-55365A3573BF}" sibTransId="{54BDC7C0-7692-4424-873A-FAFFAD023D05}"/>
    <dgm:cxn modelId="{A585465C-F44B-43AD-8DAB-94177EBABB11}" type="presParOf" srcId="{4BBE50B9-02B1-4333-9438-BD0E24C4B96B}" destId="{A418F679-EDE9-4C24-98F1-F9FA430F2C0F}" srcOrd="0" destOrd="0" presId="urn:microsoft.com/office/officeart/2005/8/layout/hProcess11"/>
    <dgm:cxn modelId="{DC2664CD-F708-4331-ACCB-D95A34AC2D51}" type="presParOf" srcId="{4BBE50B9-02B1-4333-9438-BD0E24C4B96B}" destId="{208BA40C-4779-4DED-8F26-630D53A41B1F}" srcOrd="1" destOrd="0" presId="urn:microsoft.com/office/officeart/2005/8/layout/hProcess11"/>
    <dgm:cxn modelId="{5559BA88-9E17-466E-A6FC-8DEE13B0BFB0}" type="presParOf" srcId="{208BA40C-4779-4DED-8F26-630D53A41B1F}" destId="{F6A12314-CBB9-4F16-9EE4-DCA6A5BF8D09}" srcOrd="0" destOrd="0" presId="urn:microsoft.com/office/officeart/2005/8/layout/hProcess11"/>
    <dgm:cxn modelId="{7CC5037D-5B87-443C-AB6C-7B70D5CE4E40}" type="presParOf" srcId="{F6A12314-CBB9-4F16-9EE4-DCA6A5BF8D09}" destId="{EF449079-9E8C-4EC3-AA16-E0B7A451BE71}" srcOrd="0" destOrd="0" presId="urn:microsoft.com/office/officeart/2005/8/layout/hProcess11"/>
    <dgm:cxn modelId="{9C485D16-BCB1-463E-9D74-E45BCCD2556E}" type="presParOf" srcId="{F6A12314-CBB9-4F16-9EE4-DCA6A5BF8D09}" destId="{CA884E7A-462B-41E0-A06C-C437A1CB5725}" srcOrd="1" destOrd="0" presId="urn:microsoft.com/office/officeart/2005/8/layout/hProcess11"/>
    <dgm:cxn modelId="{E18CA7B1-3007-4BB4-9E1A-AF5DA2A703A7}" type="presParOf" srcId="{F6A12314-CBB9-4F16-9EE4-DCA6A5BF8D09}" destId="{E3F19BEC-BAD0-4885-B7DE-6FD72ED422F6}" srcOrd="2" destOrd="0" presId="urn:microsoft.com/office/officeart/2005/8/layout/hProcess11"/>
    <dgm:cxn modelId="{C25A31E0-6746-430A-A1AD-D7ACB6D25622}" type="presParOf" srcId="{208BA40C-4779-4DED-8F26-630D53A41B1F}" destId="{9973D238-1629-4DBB-8F90-2AAF6D06A0F6}" srcOrd="1" destOrd="0" presId="urn:microsoft.com/office/officeart/2005/8/layout/hProcess11"/>
    <dgm:cxn modelId="{E3BDD57E-41DD-44D1-933E-04FF245E93AC}" type="presParOf" srcId="{208BA40C-4779-4DED-8F26-630D53A41B1F}" destId="{E79F7294-3EAB-41B0-AF10-DAEE0E1321BA}" srcOrd="2" destOrd="0" presId="urn:microsoft.com/office/officeart/2005/8/layout/hProcess11"/>
    <dgm:cxn modelId="{9DFE3984-F58C-481E-9143-5220328A1121}" type="presParOf" srcId="{E79F7294-3EAB-41B0-AF10-DAEE0E1321BA}" destId="{69F1E4B1-8B22-4CA1-9586-579526FA7F05}" srcOrd="0" destOrd="0" presId="urn:microsoft.com/office/officeart/2005/8/layout/hProcess11"/>
    <dgm:cxn modelId="{EC289A11-A5BB-489D-B817-6D2B0BEA9FC1}" type="presParOf" srcId="{E79F7294-3EAB-41B0-AF10-DAEE0E1321BA}" destId="{5F2FA251-C7C0-453B-8D7A-84F0EB95FBE7}" srcOrd="1" destOrd="0" presId="urn:microsoft.com/office/officeart/2005/8/layout/hProcess11"/>
    <dgm:cxn modelId="{16A9C5DE-8E2A-49BA-8FA9-AEE12FC5A871}" type="presParOf" srcId="{E79F7294-3EAB-41B0-AF10-DAEE0E1321BA}" destId="{00F39220-9059-47E5-B8F7-5F263057A737}" srcOrd="2" destOrd="0" presId="urn:microsoft.com/office/officeart/2005/8/layout/hProcess11"/>
    <dgm:cxn modelId="{A00F7BDD-3992-4A87-A45B-8C6EAC75A7EF}" type="presParOf" srcId="{208BA40C-4779-4DED-8F26-630D53A41B1F}" destId="{83142F59-812B-4118-9F9F-5D34FB8F373B}" srcOrd="3" destOrd="0" presId="urn:microsoft.com/office/officeart/2005/8/layout/hProcess11"/>
    <dgm:cxn modelId="{03F256C9-3F79-4A27-9868-CB86620A00A0}" type="presParOf" srcId="{208BA40C-4779-4DED-8F26-630D53A41B1F}" destId="{EE5BC1D8-C942-4B78-B9B0-EA4B9619E23B}" srcOrd="4" destOrd="0" presId="urn:microsoft.com/office/officeart/2005/8/layout/hProcess11"/>
    <dgm:cxn modelId="{D5AD4879-AE42-43E4-B7ED-94F60D1D4DC0}" type="presParOf" srcId="{EE5BC1D8-C942-4B78-B9B0-EA4B9619E23B}" destId="{DAA071C5-0533-4EDD-9714-0D6BF0C8AA5B}" srcOrd="0" destOrd="0" presId="urn:microsoft.com/office/officeart/2005/8/layout/hProcess11"/>
    <dgm:cxn modelId="{B2CCA729-8337-4526-BF32-A737B756ADC7}" type="presParOf" srcId="{EE5BC1D8-C942-4B78-B9B0-EA4B9619E23B}" destId="{1FCEDF6A-E8CE-4383-8F98-3F4E82C238C6}" srcOrd="1" destOrd="0" presId="urn:microsoft.com/office/officeart/2005/8/layout/hProcess11"/>
    <dgm:cxn modelId="{A87588F2-F468-48D6-8256-01CCEA968F2D}" type="presParOf" srcId="{EE5BC1D8-C942-4B78-B9B0-EA4B9619E23B}" destId="{DB6B0CB1-FCEE-4DE8-A6D2-65D9AAC0946E}" srcOrd="2" destOrd="0" presId="urn:microsoft.com/office/officeart/2005/8/layout/hProcess11"/>
    <dgm:cxn modelId="{6372BCB9-0F3F-43CB-9797-E1E68F506B69}" type="presParOf" srcId="{208BA40C-4779-4DED-8F26-630D53A41B1F}" destId="{8131D036-7010-416A-A01C-DF69FEEA6C6C}" srcOrd="5" destOrd="0" presId="urn:microsoft.com/office/officeart/2005/8/layout/hProcess11"/>
    <dgm:cxn modelId="{DC66B14C-1A95-4B65-8C55-D2320FB46E83}" type="presParOf" srcId="{208BA40C-4779-4DED-8F26-630D53A41B1F}" destId="{CE3C3F67-6C38-403F-BE18-1094DE65A690}" srcOrd="6" destOrd="0" presId="urn:microsoft.com/office/officeart/2005/8/layout/hProcess11"/>
    <dgm:cxn modelId="{651C0B50-ED85-475D-B29C-2A27F77AE2FA}" type="presParOf" srcId="{CE3C3F67-6C38-403F-BE18-1094DE65A690}" destId="{5A4983D4-9A19-4359-AE0E-9C3E19637DFE}" srcOrd="0" destOrd="0" presId="urn:microsoft.com/office/officeart/2005/8/layout/hProcess11"/>
    <dgm:cxn modelId="{62141E51-F611-43BB-88F3-9E9AF6E44B98}" type="presParOf" srcId="{CE3C3F67-6C38-403F-BE18-1094DE65A690}" destId="{7F1350E6-E3A1-4D17-9872-FB985E77C3F1}" srcOrd="1" destOrd="0" presId="urn:microsoft.com/office/officeart/2005/8/layout/hProcess11"/>
    <dgm:cxn modelId="{8656CFDA-DEF0-4588-8D0E-2F395AE3FFB3}" type="presParOf" srcId="{CE3C3F67-6C38-403F-BE18-1094DE65A690}" destId="{8FA65B02-3657-46FF-8C85-FABC168EC24A}" srcOrd="2" destOrd="0" presId="urn:microsoft.com/office/officeart/2005/8/layout/hProcess11"/>
    <dgm:cxn modelId="{985FF620-0051-472C-898D-2353706073B1}" type="presParOf" srcId="{208BA40C-4779-4DED-8F26-630D53A41B1F}" destId="{C1F2C583-DB07-47CF-8994-8C98E7C07B9A}" srcOrd="7" destOrd="0" presId="urn:microsoft.com/office/officeart/2005/8/layout/hProcess11"/>
    <dgm:cxn modelId="{D8638629-64D9-4917-BEF5-21F04F6C8183}" type="presParOf" srcId="{208BA40C-4779-4DED-8F26-630D53A41B1F}" destId="{308260EA-5F92-460B-8CE8-931377CB4955}" srcOrd="8" destOrd="0" presId="urn:microsoft.com/office/officeart/2005/8/layout/hProcess11"/>
    <dgm:cxn modelId="{084A683F-35E1-4CB0-AAD3-3976AE406FE6}" type="presParOf" srcId="{308260EA-5F92-460B-8CE8-931377CB4955}" destId="{FEAAFC74-3741-4A28-8DDA-E3B3D4FEC39E}" srcOrd="0" destOrd="0" presId="urn:microsoft.com/office/officeart/2005/8/layout/hProcess11"/>
    <dgm:cxn modelId="{3C2EB6E8-0337-45CB-9502-4513ACC329D4}" type="presParOf" srcId="{308260EA-5F92-460B-8CE8-931377CB4955}" destId="{D25CF605-9DDF-46AE-ABAC-C193D4A35D96}" srcOrd="1" destOrd="0" presId="urn:microsoft.com/office/officeart/2005/8/layout/hProcess11"/>
    <dgm:cxn modelId="{C820D026-B652-40B1-BD8A-9A81522D2E2E}" type="presParOf" srcId="{308260EA-5F92-460B-8CE8-931377CB4955}" destId="{62094E70-8109-492A-B54D-B257F9A0E870}" srcOrd="2" destOrd="0" presId="urn:microsoft.com/office/officeart/2005/8/layout/hProcess11"/>
    <dgm:cxn modelId="{52E9F063-B4CE-4AB8-BBDD-B652CD611FAB}" type="presParOf" srcId="{208BA40C-4779-4DED-8F26-630D53A41B1F}" destId="{63E4FA7E-99BB-4582-B501-B38C4BE14092}" srcOrd="9" destOrd="0" presId="urn:microsoft.com/office/officeart/2005/8/layout/hProcess11"/>
    <dgm:cxn modelId="{24663B62-A668-432E-9026-DDBBF5F77B94}" type="presParOf" srcId="{208BA40C-4779-4DED-8F26-630D53A41B1F}" destId="{B391AB84-A68B-4788-8FA0-83B469EE6775}" srcOrd="10" destOrd="0" presId="urn:microsoft.com/office/officeart/2005/8/layout/hProcess11"/>
    <dgm:cxn modelId="{B8E073CD-EEF4-4ACB-9285-0569A7B81729}" type="presParOf" srcId="{B391AB84-A68B-4788-8FA0-83B469EE6775}" destId="{E38BA4FB-9286-4EFB-A716-F921BBDEC83B}" srcOrd="0" destOrd="0" presId="urn:microsoft.com/office/officeart/2005/8/layout/hProcess11"/>
    <dgm:cxn modelId="{7F8B1409-327B-46BB-BC59-E45BA7C50DF4}" type="presParOf" srcId="{B391AB84-A68B-4788-8FA0-83B469EE6775}" destId="{907BE3E2-BB2B-4013-83AB-A8224B8AE92F}" srcOrd="1" destOrd="0" presId="urn:microsoft.com/office/officeart/2005/8/layout/hProcess11"/>
    <dgm:cxn modelId="{66E36A78-D7F5-4A41-A391-59AD1CA8DB81}" type="presParOf" srcId="{B391AB84-A68B-4788-8FA0-83B469EE6775}" destId="{35F64FF4-21F4-4446-81DC-BE660CF915E0}" srcOrd="2" destOrd="0" presId="urn:microsoft.com/office/officeart/2005/8/layout/hProcess11"/>
    <dgm:cxn modelId="{A473CCF0-21D6-4EA0-B621-785CE091174F}" type="presParOf" srcId="{208BA40C-4779-4DED-8F26-630D53A41B1F}" destId="{5C1661BC-793D-46A7-AEF1-8663EE0348CB}" srcOrd="11" destOrd="0" presId="urn:microsoft.com/office/officeart/2005/8/layout/hProcess11"/>
    <dgm:cxn modelId="{5642C56F-07ED-41FC-9244-80755F29B866}" type="presParOf" srcId="{208BA40C-4779-4DED-8F26-630D53A41B1F}" destId="{F5004D63-64B3-45BB-AFC0-A28E5353760E}" srcOrd="12" destOrd="0" presId="urn:microsoft.com/office/officeart/2005/8/layout/hProcess11"/>
    <dgm:cxn modelId="{1F429D97-0840-45C6-B81A-8F6BFAF207D7}" type="presParOf" srcId="{F5004D63-64B3-45BB-AFC0-A28E5353760E}" destId="{4539B477-1E00-4838-996A-DD91FB586D50}" srcOrd="0" destOrd="0" presId="urn:microsoft.com/office/officeart/2005/8/layout/hProcess11"/>
    <dgm:cxn modelId="{F7C8FD83-A4B2-4515-8FCA-95A7FB93528B}" type="presParOf" srcId="{F5004D63-64B3-45BB-AFC0-A28E5353760E}" destId="{B8A14DA8-94B3-4ED1-A988-1F5DE95FEEC5}" srcOrd="1" destOrd="0" presId="urn:microsoft.com/office/officeart/2005/8/layout/hProcess11"/>
    <dgm:cxn modelId="{92099859-8E7B-45C2-A9FB-A90B7A65F843}" type="presParOf" srcId="{F5004D63-64B3-45BB-AFC0-A28E5353760E}" destId="{4E9F476C-8F8F-47C9-B75A-E5DD6A0D46D1}" srcOrd="2" destOrd="0" presId="urn:microsoft.com/office/officeart/2005/8/layout/hProcess11"/>
    <dgm:cxn modelId="{360D349E-4FAC-45A1-AD2C-4D9C39BAB0A1}" type="presParOf" srcId="{208BA40C-4779-4DED-8F26-630D53A41B1F}" destId="{01ABBFBB-F13B-4FA4-92BC-744D26DAE1F8}" srcOrd="13" destOrd="0" presId="urn:microsoft.com/office/officeart/2005/8/layout/hProcess11"/>
    <dgm:cxn modelId="{6374B3DE-5E0D-4553-BF04-2960A5B75272}" type="presParOf" srcId="{208BA40C-4779-4DED-8F26-630D53A41B1F}" destId="{38DDF68E-810E-4CD4-9D78-BADD8C5E9FC2}" srcOrd="14" destOrd="0" presId="urn:microsoft.com/office/officeart/2005/8/layout/hProcess11"/>
    <dgm:cxn modelId="{EBA0B2D0-00AA-4CD4-84FA-6965726421C1}" type="presParOf" srcId="{38DDF68E-810E-4CD4-9D78-BADD8C5E9FC2}" destId="{9D2DD095-5BFB-46E6-A234-061ECFA0E39B}" srcOrd="0" destOrd="0" presId="urn:microsoft.com/office/officeart/2005/8/layout/hProcess11"/>
    <dgm:cxn modelId="{C96802E3-6060-458C-B028-77DF065A81C0}" type="presParOf" srcId="{38DDF68E-810E-4CD4-9D78-BADD8C5E9FC2}" destId="{D4E80CA6-CE2E-4F43-9D86-4CCB154B3F51}" srcOrd="1" destOrd="0" presId="urn:microsoft.com/office/officeart/2005/8/layout/hProcess11"/>
    <dgm:cxn modelId="{A0DEB400-A004-480B-83A1-519032467F6F}" type="presParOf" srcId="{38DDF68E-810E-4CD4-9D78-BADD8C5E9FC2}" destId="{9B2EBBA1-FD1D-4DA3-BABE-45F2AE58E103}" srcOrd="2" destOrd="0" presId="urn:microsoft.com/office/officeart/2005/8/layout/hProcess1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CA1CC5-03F0-4DB0-9C8C-4AD53638C2D5}">
      <dsp:nvSpPr>
        <dsp:cNvPr id="0" name=""/>
        <dsp:cNvSpPr/>
      </dsp:nvSpPr>
      <dsp:spPr>
        <a:xfrm>
          <a:off x="1227" y="284662"/>
          <a:ext cx="4309690" cy="2736653"/>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B3F542A-AD2C-40CF-B777-2994D38B8042}">
      <dsp:nvSpPr>
        <dsp:cNvPr id="0" name=""/>
        <dsp:cNvSpPr/>
      </dsp:nvSpPr>
      <dsp:spPr>
        <a:xfrm>
          <a:off x="480082" y="739574"/>
          <a:ext cx="4309690" cy="2736653"/>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b="0" i="0" kern="1200" dirty="0">
              <a:latin typeface="Arial" panose="020B0604020202020204" pitchFamily="34" charset="0"/>
              <a:cs typeface="Arial" panose="020B0604020202020204" pitchFamily="34" charset="0"/>
            </a:rPr>
            <a:t>Evaluate critically existing literature, research design and methodology for the chosen topic, including data analysis processes.</a:t>
          </a:r>
          <a:endParaRPr lang="en-US" sz="2700" kern="1200" dirty="0">
            <a:latin typeface="Arial" panose="020B0604020202020204" pitchFamily="34" charset="0"/>
            <a:cs typeface="Arial" panose="020B0604020202020204" pitchFamily="34" charset="0"/>
          </a:endParaRPr>
        </a:p>
      </dsp:txBody>
      <dsp:txXfrm>
        <a:off x="560236" y="819728"/>
        <a:ext cx="4149382" cy="2576345"/>
      </dsp:txXfrm>
    </dsp:sp>
    <dsp:sp modelId="{C462209D-59F3-41EA-A4C4-F7BDD73486C9}">
      <dsp:nvSpPr>
        <dsp:cNvPr id="0" name=""/>
        <dsp:cNvSpPr/>
      </dsp:nvSpPr>
      <dsp:spPr>
        <a:xfrm>
          <a:off x="5268627" y="284662"/>
          <a:ext cx="4309690" cy="2736653"/>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F952D1A-B4C9-4F2B-BBEA-2EF072E37B9C}">
      <dsp:nvSpPr>
        <dsp:cNvPr id="0" name=""/>
        <dsp:cNvSpPr/>
      </dsp:nvSpPr>
      <dsp:spPr>
        <a:xfrm>
          <a:off x="5747481" y="739574"/>
          <a:ext cx="4309690" cy="2736653"/>
        </a:xfrm>
        <a:prstGeom prst="roundRect">
          <a:avLst>
            <a:gd name="adj" fmla="val 10000"/>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b="0" i="0" kern="1200" dirty="0">
              <a:latin typeface="Arial" panose="020B0604020202020204" pitchFamily="34" charset="0"/>
              <a:cs typeface="Arial" panose="020B0604020202020204" pitchFamily="34" charset="0"/>
            </a:rPr>
            <a:t>Produce and evaluate critically a research proposal for the chosen topic.</a:t>
          </a:r>
          <a:endParaRPr lang="en-US" sz="2700" kern="1200" dirty="0">
            <a:latin typeface="Arial" panose="020B0604020202020204" pitchFamily="34" charset="0"/>
            <a:cs typeface="Arial" panose="020B0604020202020204" pitchFamily="34" charset="0"/>
          </a:endParaRPr>
        </a:p>
      </dsp:txBody>
      <dsp:txXfrm>
        <a:off x="5827635" y="819728"/>
        <a:ext cx="4149382" cy="25763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7216E9-81BE-4D3F-A1D4-FB578E72B51D}">
      <dsp:nvSpPr>
        <dsp:cNvPr id="0" name=""/>
        <dsp:cNvSpPr/>
      </dsp:nvSpPr>
      <dsp:spPr>
        <a:xfrm rot="5400000">
          <a:off x="5219006" y="137293"/>
          <a:ext cx="1646345" cy="1432320"/>
        </a:xfrm>
        <a:prstGeom prst="hexagon">
          <a:avLst>
            <a:gd name="adj" fmla="val 25000"/>
            <a:gd name="vf" fmla="val 115470"/>
          </a:avLst>
        </a:prstGeom>
        <a:solidFill>
          <a:srgbClr val="00B05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b="1" kern="1200" dirty="0"/>
            <a:t>Definition</a:t>
          </a:r>
        </a:p>
      </dsp:txBody>
      <dsp:txXfrm rot="-5400000">
        <a:off x="5549221" y="286836"/>
        <a:ext cx="985914" cy="1133235"/>
      </dsp:txXfrm>
    </dsp:sp>
    <dsp:sp modelId="{7922DE70-73ED-49F2-B9DB-E9FADD40488A}">
      <dsp:nvSpPr>
        <dsp:cNvPr id="0" name=""/>
        <dsp:cNvSpPr/>
      </dsp:nvSpPr>
      <dsp:spPr>
        <a:xfrm>
          <a:off x="7040617" y="299458"/>
          <a:ext cx="5097555" cy="987807"/>
        </a:xfrm>
        <a:prstGeom prst="rect">
          <a:avLst/>
        </a:prstGeom>
        <a:solidFill>
          <a:schemeClr val="bg1"/>
        </a:solid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Challenges over time (</a:t>
          </a:r>
          <a:r>
            <a:rPr lang="en-GB" sz="1600" kern="1200" dirty="0" err="1"/>
            <a:t>Sangrà</a:t>
          </a:r>
          <a:r>
            <a:rPr lang="en-GB" sz="1600" kern="1200" dirty="0"/>
            <a:t> et al., 2012)</a:t>
          </a:r>
        </a:p>
        <a:p>
          <a:pPr marL="0" lvl="0" indent="0" algn="l" defTabSz="711200">
            <a:lnSpc>
              <a:spcPct val="90000"/>
            </a:lnSpc>
            <a:spcBef>
              <a:spcPct val="0"/>
            </a:spcBef>
            <a:spcAft>
              <a:spcPct val="35000"/>
            </a:spcAft>
            <a:buNone/>
          </a:pPr>
          <a:r>
            <a:rPr lang="en-GB" sz="1600" kern="1200" dirty="0"/>
            <a:t>Technological innovation (Rodrigues et al., 2019)</a:t>
          </a:r>
        </a:p>
        <a:p>
          <a:pPr marL="0" lvl="0" indent="0" algn="l" defTabSz="711200">
            <a:lnSpc>
              <a:spcPct val="90000"/>
            </a:lnSpc>
            <a:spcBef>
              <a:spcPct val="0"/>
            </a:spcBef>
            <a:spcAft>
              <a:spcPct val="35000"/>
            </a:spcAft>
            <a:buNone/>
          </a:pPr>
          <a:r>
            <a:rPr lang="en-GB" sz="1600" kern="1200" dirty="0"/>
            <a:t>Integrated approach (</a:t>
          </a:r>
          <a:r>
            <a:rPr lang="en-GB" sz="1600" kern="1200" dirty="0" err="1"/>
            <a:t>Basak</a:t>
          </a:r>
          <a:r>
            <a:rPr lang="en-GB" sz="1600" kern="1200" dirty="0"/>
            <a:t> et al., 2018) </a:t>
          </a:r>
        </a:p>
      </dsp:txBody>
      <dsp:txXfrm>
        <a:off x="7040617" y="299458"/>
        <a:ext cx="5097555" cy="987807"/>
      </dsp:txXfrm>
    </dsp:sp>
    <dsp:sp modelId="{46926A56-8B55-43D0-A6B8-5A19AAFB167B}">
      <dsp:nvSpPr>
        <dsp:cNvPr id="0" name=""/>
        <dsp:cNvSpPr/>
      </dsp:nvSpPr>
      <dsp:spPr>
        <a:xfrm rot="5400000">
          <a:off x="3702709" y="137293"/>
          <a:ext cx="1646345" cy="1432320"/>
        </a:xfrm>
        <a:prstGeom prst="hexagon">
          <a:avLst>
            <a:gd name="adj" fmla="val 25000"/>
            <a:gd name="vf" fmla="val 115470"/>
          </a:avLst>
        </a:prstGeom>
        <a:solidFill>
          <a:srgbClr val="FFC0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GB" sz="3600" kern="1200" dirty="0"/>
        </a:p>
      </dsp:txBody>
      <dsp:txXfrm rot="-5400000">
        <a:off x="4032924" y="286836"/>
        <a:ext cx="985914" cy="1133235"/>
      </dsp:txXfrm>
    </dsp:sp>
    <dsp:sp modelId="{4B994335-B265-43DA-99C8-8ED0917AEBEE}">
      <dsp:nvSpPr>
        <dsp:cNvPr id="0" name=""/>
        <dsp:cNvSpPr/>
      </dsp:nvSpPr>
      <dsp:spPr>
        <a:xfrm rot="5400000">
          <a:off x="4502838" y="1473746"/>
          <a:ext cx="1646345" cy="1432320"/>
        </a:xfrm>
        <a:prstGeom prst="hexagon">
          <a:avLst>
            <a:gd name="adj" fmla="val 25000"/>
            <a:gd name="vf" fmla="val 11547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b="1" kern="1200" dirty="0"/>
            <a:t>Secondary School use</a:t>
          </a:r>
        </a:p>
      </dsp:txBody>
      <dsp:txXfrm rot="-5400000">
        <a:off x="4833053" y="1623289"/>
        <a:ext cx="985914" cy="1133235"/>
      </dsp:txXfrm>
    </dsp:sp>
    <dsp:sp modelId="{6BCAEEBB-86D4-4103-9D60-B249EEA07E6B}">
      <dsp:nvSpPr>
        <dsp:cNvPr id="0" name=""/>
        <dsp:cNvSpPr/>
      </dsp:nvSpPr>
      <dsp:spPr>
        <a:xfrm>
          <a:off x="2" y="1721867"/>
          <a:ext cx="4525961" cy="9878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r" defTabSz="711200">
            <a:lnSpc>
              <a:spcPct val="90000"/>
            </a:lnSpc>
            <a:spcBef>
              <a:spcPct val="0"/>
            </a:spcBef>
            <a:spcAft>
              <a:spcPct val="35000"/>
            </a:spcAft>
            <a:buNone/>
          </a:pPr>
          <a:r>
            <a:rPr lang="en-GB" sz="1600" kern="1200" dirty="0"/>
            <a:t>UK 94% in 2021 (Clark, 2021)</a:t>
          </a:r>
        </a:p>
        <a:p>
          <a:pPr marL="0" lvl="0" indent="0" algn="r" defTabSz="711200">
            <a:lnSpc>
              <a:spcPct val="90000"/>
            </a:lnSpc>
            <a:spcBef>
              <a:spcPct val="0"/>
            </a:spcBef>
            <a:spcAft>
              <a:spcPct val="35000"/>
            </a:spcAft>
            <a:buNone/>
          </a:pPr>
          <a:r>
            <a:rPr lang="en-GB" sz="1600" kern="1200" dirty="0"/>
            <a:t>US 63% use digital tools in 2019 (Duffin, 2022)</a:t>
          </a:r>
        </a:p>
      </dsp:txBody>
      <dsp:txXfrm>
        <a:off x="2" y="1721867"/>
        <a:ext cx="4525961" cy="987807"/>
      </dsp:txXfrm>
    </dsp:sp>
    <dsp:sp modelId="{8E35F689-296D-4654-950A-4A4D3B6355A2}">
      <dsp:nvSpPr>
        <dsp:cNvPr id="0" name=""/>
        <dsp:cNvSpPr/>
      </dsp:nvSpPr>
      <dsp:spPr>
        <a:xfrm rot="5400000">
          <a:off x="6016170" y="1473746"/>
          <a:ext cx="1646345" cy="1432320"/>
        </a:xfrm>
        <a:prstGeom prst="hexagon">
          <a:avLst>
            <a:gd name="adj" fmla="val 25000"/>
            <a:gd name="vf" fmla="val 115470"/>
          </a:avLst>
        </a:prstGeom>
        <a:solidFill>
          <a:srgbClr val="FFC0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GB" sz="3600" kern="1200" dirty="0"/>
        </a:p>
      </dsp:txBody>
      <dsp:txXfrm rot="-5400000">
        <a:off x="6346385" y="1623289"/>
        <a:ext cx="985914" cy="1133235"/>
      </dsp:txXfrm>
    </dsp:sp>
    <dsp:sp modelId="{14284D37-BD8A-4310-BCD7-94B9F6C31A4D}">
      <dsp:nvSpPr>
        <dsp:cNvPr id="0" name=""/>
        <dsp:cNvSpPr/>
      </dsp:nvSpPr>
      <dsp:spPr>
        <a:xfrm rot="5400000">
          <a:off x="5300018" y="2813789"/>
          <a:ext cx="1646345" cy="1432320"/>
        </a:xfrm>
        <a:prstGeom prst="hexagon">
          <a:avLst>
            <a:gd name="adj" fmla="val 25000"/>
            <a:gd name="vf" fmla="val 115470"/>
          </a:avLst>
        </a:prstGeom>
        <a:solidFill>
          <a:srgbClr val="C000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1" kern="1200" dirty="0"/>
            <a:t>Social Engineering</a:t>
          </a:r>
        </a:p>
      </dsp:txBody>
      <dsp:txXfrm rot="-5400000">
        <a:off x="5630233" y="2963332"/>
        <a:ext cx="985914" cy="1133235"/>
      </dsp:txXfrm>
    </dsp:sp>
    <dsp:sp modelId="{E43AC073-5D6C-4A90-B672-8F69F278232D}">
      <dsp:nvSpPr>
        <dsp:cNvPr id="0" name=""/>
        <dsp:cNvSpPr/>
      </dsp:nvSpPr>
      <dsp:spPr>
        <a:xfrm>
          <a:off x="7202467" y="3047481"/>
          <a:ext cx="4935705" cy="9878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t>Phishing (</a:t>
          </a:r>
          <a:r>
            <a:rPr lang="en-GB" sz="1600" kern="1200" dirty="0" err="1"/>
            <a:t>Lastdrager</a:t>
          </a:r>
          <a:r>
            <a:rPr lang="en-GB" sz="1600" kern="1200" dirty="0"/>
            <a:t>, 2014) (Diaz et al., 2020)</a:t>
          </a:r>
        </a:p>
        <a:p>
          <a:pPr marL="0" lvl="0" indent="0" algn="l" defTabSz="711200">
            <a:lnSpc>
              <a:spcPct val="90000"/>
            </a:lnSpc>
            <a:spcBef>
              <a:spcPct val="0"/>
            </a:spcBef>
            <a:spcAft>
              <a:spcPct val="35000"/>
            </a:spcAft>
            <a:buNone/>
          </a:pPr>
          <a:r>
            <a:rPr lang="en-GB" sz="1600" kern="1200" dirty="0"/>
            <a:t>Attacks: Email / Spear / Whaling / Smishing / Vishing / Angler (Irwin, 2023)</a:t>
          </a:r>
        </a:p>
        <a:p>
          <a:pPr marL="0" lvl="0" indent="0" algn="l" defTabSz="711200">
            <a:lnSpc>
              <a:spcPct val="90000"/>
            </a:lnSpc>
            <a:spcBef>
              <a:spcPct val="0"/>
            </a:spcBef>
            <a:spcAft>
              <a:spcPct val="35000"/>
            </a:spcAft>
            <a:buNone/>
          </a:pPr>
          <a:r>
            <a:rPr lang="en-GB" sz="1600" kern="1200" dirty="0"/>
            <a:t>UK 78% schools inflicted by a cyber attack</a:t>
          </a:r>
        </a:p>
        <a:p>
          <a:pPr marL="0" lvl="0" indent="0" algn="l" defTabSz="711200">
            <a:lnSpc>
              <a:spcPct val="90000"/>
            </a:lnSpc>
            <a:spcBef>
              <a:spcPct val="0"/>
            </a:spcBef>
            <a:spcAft>
              <a:spcPct val="35000"/>
            </a:spcAft>
            <a:buNone/>
          </a:pPr>
          <a:r>
            <a:rPr lang="en-GB" sz="1600" kern="1200" dirty="0"/>
            <a:t>Phishing most common (Henshaw, 2023)</a:t>
          </a:r>
        </a:p>
      </dsp:txBody>
      <dsp:txXfrm>
        <a:off x="7202467" y="3047481"/>
        <a:ext cx="4935705" cy="987807"/>
      </dsp:txXfrm>
    </dsp:sp>
    <dsp:sp modelId="{D5F49872-D5BE-4E21-B8F8-AE193A16D6AC}">
      <dsp:nvSpPr>
        <dsp:cNvPr id="0" name=""/>
        <dsp:cNvSpPr/>
      </dsp:nvSpPr>
      <dsp:spPr>
        <a:xfrm rot="5400000">
          <a:off x="3787588" y="2823634"/>
          <a:ext cx="1646345" cy="1432320"/>
        </a:xfrm>
        <a:prstGeom prst="hexagon">
          <a:avLst>
            <a:gd name="adj" fmla="val 25000"/>
            <a:gd name="vf" fmla="val 115470"/>
          </a:avLst>
        </a:prstGeom>
        <a:solidFill>
          <a:srgbClr val="FFC0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GB" sz="3600" kern="1200" dirty="0"/>
        </a:p>
      </dsp:txBody>
      <dsp:txXfrm rot="-5400000">
        <a:off x="4117803" y="2973177"/>
        <a:ext cx="985914" cy="113323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1D0EAE-B167-4792-A1CF-EDDA02FF4922}">
      <dsp:nvSpPr>
        <dsp:cNvPr id="0" name=""/>
        <dsp:cNvSpPr/>
      </dsp:nvSpPr>
      <dsp:spPr>
        <a:xfrm>
          <a:off x="0" y="3587212"/>
          <a:ext cx="11981329" cy="784794"/>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GB" sz="2000" kern="1200" dirty="0"/>
            <a:t>Students poor at Phishing detection </a:t>
          </a:r>
          <a:r>
            <a:rPr lang="en-GB" sz="2000" b="0" i="0" u="none" kern="1200" baseline="0" dirty="0"/>
            <a:t>(Nicholson et al., 2020)</a:t>
          </a:r>
        </a:p>
      </dsp:txBody>
      <dsp:txXfrm>
        <a:off x="0" y="3587212"/>
        <a:ext cx="11981329" cy="423789"/>
      </dsp:txXfrm>
    </dsp:sp>
    <dsp:sp modelId="{300E3F38-57CC-4D89-A647-4F25640A2511}">
      <dsp:nvSpPr>
        <dsp:cNvPr id="0" name=""/>
        <dsp:cNvSpPr/>
      </dsp:nvSpPr>
      <dsp:spPr>
        <a:xfrm>
          <a:off x="0" y="3995305"/>
          <a:ext cx="5990664" cy="361005"/>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GB" sz="1600" kern="1200" dirty="0"/>
            <a:t>Trend of riskier behaviour</a:t>
          </a:r>
        </a:p>
      </dsp:txBody>
      <dsp:txXfrm>
        <a:off x="0" y="3995305"/>
        <a:ext cx="5990664" cy="361005"/>
      </dsp:txXfrm>
    </dsp:sp>
    <dsp:sp modelId="{CC7C5376-9DEA-4CA0-81DB-A12D3559A3BE}">
      <dsp:nvSpPr>
        <dsp:cNvPr id="0" name=""/>
        <dsp:cNvSpPr/>
      </dsp:nvSpPr>
      <dsp:spPr>
        <a:xfrm>
          <a:off x="5990664" y="3995305"/>
          <a:ext cx="5990664" cy="361005"/>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GB" sz="1600" kern="1200" dirty="0"/>
            <a:t>Concern from teachers and lack of Phishing education in school</a:t>
          </a:r>
        </a:p>
      </dsp:txBody>
      <dsp:txXfrm>
        <a:off x="5990664" y="3995305"/>
        <a:ext cx="5990664" cy="361005"/>
      </dsp:txXfrm>
    </dsp:sp>
    <dsp:sp modelId="{04B079C5-8E7F-4802-A62D-260726ECFBD7}">
      <dsp:nvSpPr>
        <dsp:cNvPr id="0" name=""/>
        <dsp:cNvSpPr/>
      </dsp:nvSpPr>
      <dsp:spPr>
        <a:xfrm rot="10800000">
          <a:off x="0" y="2391970"/>
          <a:ext cx="11981329" cy="1207013"/>
        </a:xfrm>
        <a:prstGeom prst="upArrowCallou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GB" sz="2000" kern="1200" dirty="0"/>
            <a:t>From 2000-2019 six phishing media training programmes identified </a:t>
          </a:r>
          <a:r>
            <a:rPr lang="en-GB" sz="2000" b="0" i="0" u="none" kern="1200" baseline="0" dirty="0"/>
            <a:t>(Zhang-Kennedy &amp; Chiasson, 2021)</a:t>
          </a:r>
        </a:p>
      </dsp:txBody>
      <dsp:txXfrm rot="-10800000">
        <a:off x="0" y="2391970"/>
        <a:ext cx="11981329" cy="423661"/>
      </dsp:txXfrm>
    </dsp:sp>
    <dsp:sp modelId="{72DF073C-EA17-478C-8E57-4451099EAB85}">
      <dsp:nvSpPr>
        <dsp:cNvPr id="0" name=""/>
        <dsp:cNvSpPr/>
      </dsp:nvSpPr>
      <dsp:spPr>
        <a:xfrm>
          <a:off x="0" y="2815632"/>
          <a:ext cx="5990664" cy="360897"/>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GB" sz="1600" kern="1200" dirty="0"/>
            <a:t>In-depth study with recommendations for adaptability and usability</a:t>
          </a:r>
        </a:p>
      </dsp:txBody>
      <dsp:txXfrm>
        <a:off x="0" y="2815632"/>
        <a:ext cx="5990664" cy="360897"/>
      </dsp:txXfrm>
    </dsp:sp>
    <dsp:sp modelId="{3D2F139B-BDB6-4E8F-9C93-1F19FE1900E8}">
      <dsp:nvSpPr>
        <dsp:cNvPr id="0" name=""/>
        <dsp:cNvSpPr/>
      </dsp:nvSpPr>
      <dsp:spPr>
        <a:xfrm>
          <a:off x="5990664" y="2815632"/>
          <a:ext cx="5990664" cy="360897"/>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GB" sz="1600" kern="1200" dirty="0"/>
            <a:t>Not aimed at secondary school students</a:t>
          </a:r>
        </a:p>
      </dsp:txBody>
      <dsp:txXfrm>
        <a:off x="5990664" y="2815632"/>
        <a:ext cx="5990664" cy="360897"/>
      </dsp:txXfrm>
    </dsp:sp>
    <dsp:sp modelId="{1AA72FF9-2165-4CE2-890E-C1CEAFB9EBE9}">
      <dsp:nvSpPr>
        <dsp:cNvPr id="0" name=""/>
        <dsp:cNvSpPr/>
      </dsp:nvSpPr>
      <dsp:spPr>
        <a:xfrm rot="10800000">
          <a:off x="0" y="1196728"/>
          <a:ext cx="11981329" cy="1207013"/>
        </a:xfrm>
        <a:prstGeom prst="upArrowCallou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GB" sz="2000" kern="1200" dirty="0"/>
            <a:t>Variety of strategies to implement awareness </a:t>
          </a:r>
          <a:r>
            <a:rPr lang="en-GB" sz="2000" b="0" i="0" u="none" kern="1200" baseline="0" dirty="0"/>
            <a:t>(Sağlam et al., 2023)</a:t>
          </a:r>
          <a:r>
            <a:rPr lang="en-GB" sz="2000" kern="1200" dirty="0"/>
            <a:t> </a:t>
          </a:r>
        </a:p>
      </dsp:txBody>
      <dsp:txXfrm rot="-10800000">
        <a:off x="0" y="1196728"/>
        <a:ext cx="11981329" cy="423661"/>
      </dsp:txXfrm>
    </dsp:sp>
    <dsp:sp modelId="{2983C6C4-8CAA-477A-A855-D47CFAEB2B60}">
      <dsp:nvSpPr>
        <dsp:cNvPr id="0" name=""/>
        <dsp:cNvSpPr/>
      </dsp:nvSpPr>
      <dsp:spPr>
        <a:xfrm>
          <a:off x="0" y="1620390"/>
          <a:ext cx="11981329" cy="360897"/>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GB" sz="1600" kern="1200" dirty="0"/>
            <a:t>No simulation method used</a:t>
          </a:r>
        </a:p>
      </dsp:txBody>
      <dsp:txXfrm>
        <a:off x="0" y="1620390"/>
        <a:ext cx="11981329" cy="360897"/>
      </dsp:txXfrm>
    </dsp:sp>
    <dsp:sp modelId="{5351824C-F7AA-4429-9F52-A16558E4E0B8}">
      <dsp:nvSpPr>
        <dsp:cNvPr id="0" name=""/>
        <dsp:cNvSpPr/>
      </dsp:nvSpPr>
      <dsp:spPr>
        <a:xfrm rot="10800000">
          <a:off x="0" y="1486"/>
          <a:ext cx="11981329" cy="1207013"/>
        </a:xfrm>
        <a:prstGeom prst="upArrowCallou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GB" sz="2000" kern="1200" dirty="0"/>
            <a:t>Short-term benefits of Phishing training </a:t>
          </a:r>
          <a:r>
            <a:rPr lang="en-GB" sz="2000" b="0" i="0" u="none" kern="1200" baseline="0" dirty="0"/>
            <a:t>(Lastdrager et al., 2017)</a:t>
          </a:r>
        </a:p>
      </dsp:txBody>
      <dsp:txXfrm rot="-10800000">
        <a:off x="0" y="1486"/>
        <a:ext cx="11981329" cy="423661"/>
      </dsp:txXfrm>
    </dsp:sp>
    <dsp:sp modelId="{29A260D5-47A1-4FD0-A603-27B3961BCFCF}">
      <dsp:nvSpPr>
        <dsp:cNvPr id="0" name=""/>
        <dsp:cNvSpPr/>
      </dsp:nvSpPr>
      <dsp:spPr>
        <a:xfrm>
          <a:off x="0" y="425148"/>
          <a:ext cx="5990664" cy="360897"/>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GB" sz="1600" kern="1200" dirty="0"/>
            <a:t>Students over overlooked </a:t>
          </a:r>
          <a:r>
            <a:rPr lang="en-GB" sz="1600" b="0" i="0" u="none" kern="1200" baseline="0" dirty="0"/>
            <a:t>(Distler et al., 2021)</a:t>
          </a:r>
        </a:p>
      </dsp:txBody>
      <dsp:txXfrm>
        <a:off x="0" y="425148"/>
        <a:ext cx="5990664" cy="360897"/>
      </dsp:txXfrm>
    </dsp:sp>
    <dsp:sp modelId="{01EABEB4-C605-45E8-9326-742B1A8E8ED7}">
      <dsp:nvSpPr>
        <dsp:cNvPr id="0" name=""/>
        <dsp:cNvSpPr/>
      </dsp:nvSpPr>
      <dsp:spPr>
        <a:xfrm>
          <a:off x="5990664" y="425148"/>
          <a:ext cx="5990664" cy="360897"/>
        </a:xfrm>
        <a:prstGeom prst="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GB" sz="1600" kern="1200" dirty="0"/>
            <a:t>Primary aged paper based test</a:t>
          </a:r>
        </a:p>
      </dsp:txBody>
      <dsp:txXfrm>
        <a:off x="5990664" y="425148"/>
        <a:ext cx="5990664" cy="36089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18F679-EDE9-4C24-98F1-F9FA430F2C0F}">
      <dsp:nvSpPr>
        <dsp:cNvPr id="0" name=""/>
        <dsp:cNvSpPr/>
      </dsp:nvSpPr>
      <dsp:spPr>
        <a:xfrm>
          <a:off x="0" y="1234177"/>
          <a:ext cx="11824138" cy="1645569"/>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F449079-9E8C-4EC3-AA16-E0B7A451BE71}">
      <dsp:nvSpPr>
        <dsp:cNvPr id="0" name=""/>
        <dsp:cNvSpPr/>
      </dsp:nvSpPr>
      <dsp:spPr>
        <a:xfrm>
          <a:off x="422" y="0"/>
          <a:ext cx="1274356" cy="1645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b" anchorCtr="1">
          <a:noAutofit/>
        </a:bodyPr>
        <a:lstStyle/>
        <a:p>
          <a:pPr marL="0" lvl="0" indent="0" algn="l" defTabSz="533400">
            <a:lnSpc>
              <a:spcPct val="90000"/>
            </a:lnSpc>
            <a:spcBef>
              <a:spcPct val="0"/>
            </a:spcBef>
            <a:spcAft>
              <a:spcPct val="35000"/>
            </a:spcAft>
            <a:buNone/>
          </a:pPr>
          <a:r>
            <a:rPr lang="en-GB" sz="1200" kern="1200" dirty="0"/>
            <a:t>May 2023</a:t>
          </a:r>
        </a:p>
        <a:p>
          <a:pPr marL="57150" lvl="1" indent="-57150" algn="l" defTabSz="400050">
            <a:lnSpc>
              <a:spcPct val="90000"/>
            </a:lnSpc>
            <a:spcBef>
              <a:spcPct val="0"/>
            </a:spcBef>
            <a:spcAft>
              <a:spcPct val="15000"/>
            </a:spcAft>
            <a:buChar char="•"/>
          </a:pPr>
          <a:r>
            <a:rPr lang="en-GB" sz="900" kern="1200" dirty="0"/>
            <a:t>Prepare ethical consideration letters</a:t>
          </a:r>
        </a:p>
        <a:p>
          <a:pPr marL="57150" lvl="1" indent="-57150" algn="l" defTabSz="400050">
            <a:lnSpc>
              <a:spcPct val="90000"/>
            </a:lnSpc>
            <a:spcBef>
              <a:spcPct val="0"/>
            </a:spcBef>
            <a:spcAft>
              <a:spcPct val="15000"/>
            </a:spcAft>
            <a:buChar char="•"/>
          </a:pPr>
          <a:r>
            <a:rPr lang="en-GB" sz="900" kern="1200" dirty="0"/>
            <a:t>Request permissions if necessary</a:t>
          </a:r>
        </a:p>
      </dsp:txBody>
      <dsp:txXfrm>
        <a:off x="422" y="0"/>
        <a:ext cx="1274356" cy="1645569"/>
      </dsp:txXfrm>
    </dsp:sp>
    <dsp:sp modelId="{CA884E7A-462B-41E0-A06C-C437A1CB5725}">
      <dsp:nvSpPr>
        <dsp:cNvPr id="0" name=""/>
        <dsp:cNvSpPr/>
      </dsp:nvSpPr>
      <dsp:spPr>
        <a:xfrm>
          <a:off x="431904" y="1851265"/>
          <a:ext cx="411392" cy="411392"/>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9F1E4B1-8B22-4CA1-9586-579526FA7F05}">
      <dsp:nvSpPr>
        <dsp:cNvPr id="0" name=""/>
        <dsp:cNvSpPr/>
      </dsp:nvSpPr>
      <dsp:spPr>
        <a:xfrm>
          <a:off x="1338496" y="2468354"/>
          <a:ext cx="1274356" cy="1645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t" anchorCtr="1">
          <a:noAutofit/>
        </a:bodyPr>
        <a:lstStyle/>
        <a:p>
          <a:pPr marL="0" lvl="0" indent="0" algn="l" defTabSz="533400">
            <a:lnSpc>
              <a:spcPct val="90000"/>
            </a:lnSpc>
            <a:spcBef>
              <a:spcPct val="0"/>
            </a:spcBef>
            <a:spcAft>
              <a:spcPct val="35000"/>
            </a:spcAft>
            <a:buNone/>
          </a:pPr>
          <a:r>
            <a:rPr lang="en-GB" sz="1200" kern="1200" dirty="0"/>
            <a:t>May</a:t>
          </a:r>
        </a:p>
        <a:p>
          <a:pPr marL="57150" lvl="1" indent="-57150" algn="l" defTabSz="400050">
            <a:lnSpc>
              <a:spcPct val="90000"/>
            </a:lnSpc>
            <a:spcBef>
              <a:spcPct val="0"/>
            </a:spcBef>
            <a:spcAft>
              <a:spcPct val="15000"/>
            </a:spcAft>
            <a:buChar char="•"/>
          </a:pPr>
          <a:r>
            <a:rPr lang="en-GB" sz="900" kern="1200" dirty="0"/>
            <a:t>Planning stage of artefact</a:t>
          </a:r>
        </a:p>
        <a:p>
          <a:pPr marL="57150" lvl="1" indent="-57150" algn="l" defTabSz="400050">
            <a:lnSpc>
              <a:spcPct val="90000"/>
            </a:lnSpc>
            <a:spcBef>
              <a:spcPct val="0"/>
            </a:spcBef>
            <a:spcAft>
              <a:spcPct val="15000"/>
            </a:spcAft>
            <a:buChar char="•"/>
          </a:pPr>
          <a:r>
            <a:rPr lang="en-GB" sz="900" kern="1200" dirty="0"/>
            <a:t>Receive consent forms</a:t>
          </a:r>
        </a:p>
      </dsp:txBody>
      <dsp:txXfrm>
        <a:off x="1338496" y="2468354"/>
        <a:ext cx="1274356" cy="1645569"/>
      </dsp:txXfrm>
    </dsp:sp>
    <dsp:sp modelId="{5F2FA251-C7C0-453B-8D7A-84F0EB95FBE7}">
      <dsp:nvSpPr>
        <dsp:cNvPr id="0" name=""/>
        <dsp:cNvSpPr/>
      </dsp:nvSpPr>
      <dsp:spPr>
        <a:xfrm>
          <a:off x="1769979" y="1851265"/>
          <a:ext cx="411392" cy="411392"/>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A071C5-0533-4EDD-9714-0D6BF0C8AA5B}">
      <dsp:nvSpPr>
        <dsp:cNvPr id="0" name=""/>
        <dsp:cNvSpPr/>
      </dsp:nvSpPr>
      <dsp:spPr>
        <a:xfrm>
          <a:off x="2676571" y="0"/>
          <a:ext cx="1274356" cy="1645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b" anchorCtr="1">
          <a:noAutofit/>
        </a:bodyPr>
        <a:lstStyle/>
        <a:p>
          <a:pPr marL="0" lvl="0" indent="0" algn="l" defTabSz="533400">
            <a:lnSpc>
              <a:spcPct val="90000"/>
            </a:lnSpc>
            <a:spcBef>
              <a:spcPct val="0"/>
            </a:spcBef>
            <a:spcAft>
              <a:spcPct val="35000"/>
            </a:spcAft>
            <a:buNone/>
          </a:pPr>
          <a:r>
            <a:rPr lang="en-GB" sz="1200" kern="1200" dirty="0"/>
            <a:t>June</a:t>
          </a:r>
        </a:p>
        <a:p>
          <a:pPr marL="57150" lvl="1" indent="-57150" algn="l" defTabSz="400050">
            <a:lnSpc>
              <a:spcPct val="90000"/>
            </a:lnSpc>
            <a:spcBef>
              <a:spcPct val="0"/>
            </a:spcBef>
            <a:spcAft>
              <a:spcPct val="15000"/>
            </a:spcAft>
            <a:buChar char="•"/>
          </a:pPr>
          <a:r>
            <a:rPr lang="en-GB" sz="900" kern="1200" dirty="0"/>
            <a:t>Prepare sample and questionnaire</a:t>
          </a:r>
        </a:p>
        <a:p>
          <a:pPr marL="57150" lvl="1" indent="-57150" algn="l" defTabSz="400050">
            <a:lnSpc>
              <a:spcPct val="90000"/>
            </a:lnSpc>
            <a:spcBef>
              <a:spcPct val="0"/>
            </a:spcBef>
            <a:spcAft>
              <a:spcPct val="15000"/>
            </a:spcAft>
            <a:buChar char="•"/>
          </a:pPr>
          <a:r>
            <a:rPr lang="en-GB" sz="900" kern="1200" dirty="0"/>
            <a:t>Artefact design</a:t>
          </a:r>
        </a:p>
      </dsp:txBody>
      <dsp:txXfrm>
        <a:off x="2676571" y="0"/>
        <a:ext cx="1274356" cy="1645569"/>
      </dsp:txXfrm>
    </dsp:sp>
    <dsp:sp modelId="{1FCEDF6A-E8CE-4383-8F98-3F4E82C238C6}">
      <dsp:nvSpPr>
        <dsp:cNvPr id="0" name=""/>
        <dsp:cNvSpPr/>
      </dsp:nvSpPr>
      <dsp:spPr>
        <a:xfrm>
          <a:off x="3108053" y="1851265"/>
          <a:ext cx="411392" cy="411392"/>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A4983D4-9A19-4359-AE0E-9C3E19637DFE}">
      <dsp:nvSpPr>
        <dsp:cNvPr id="0" name=""/>
        <dsp:cNvSpPr/>
      </dsp:nvSpPr>
      <dsp:spPr>
        <a:xfrm>
          <a:off x="4014646" y="2468354"/>
          <a:ext cx="1274356" cy="1645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t" anchorCtr="1">
          <a:noAutofit/>
        </a:bodyPr>
        <a:lstStyle/>
        <a:p>
          <a:pPr marL="0" lvl="0" indent="0" algn="l" defTabSz="533400">
            <a:lnSpc>
              <a:spcPct val="90000"/>
            </a:lnSpc>
            <a:spcBef>
              <a:spcPct val="0"/>
            </a:spcBef>
            <a:spcAft>
              <a:spcPct val="35000"/>
            </a:spcAft>
            <a:buNone/>
          </a:pPr>
          <a:r>
            <a:rPr lang="en-GB" sz="1200" kern="1200" dirty="0"/>
            <a:t>July</a:t>
          </a:r>
        </a:p>
        <a:p>
          <a:pPr marL="57150" lvl="1" indent="-57150" algn="l" defTabSz="400050">
            <a:lnSpc>
              <a:spcPct val="90000"/>
            </a:lnSpc>
            <a:spcBef>
              <a:spcPct val="0"/>
            </a:spcBef>
            <a:spcAft>
              <a:spcPct val="15000"/>
            </a:spcAft>
            <a:buChar char="•"/>
          </a:pPr>
          <a:r>
            <a:rPr lang="en-GB" sz="900" kern="1200" dirty="0"/>
            <a:t>Test artefact</a:t>
          </a:r>
        </a:p>
        <a:p>
          <a:pPr marL="57150" lvl="1" indent="-57150" algn="l" defTabSz="400050">
            <a:lnSpc>
              <a:spcPct val="90000"/>
            </a:lnSpc>
            <a:spcBef>
              <a:spcPct val="0"/>
            </a:spcBef>
            <a:spcAft>
              <a:spcPct val="15000"/>
            </a:spcAft>
            <a:buChar char="•"/>
          </a:pPr>
          <a:r>
            <a:rPr lang="en-GB" sz="900" kern="1200" dirty="0"/>
            <a:t>Evaluate and improve </a:t>
          </a:r>
        </a:p>
      </dsp:txBody>
      <dsp:txXfrm>
        <a:off x="4014646" y="2468354"/>
        <a:ext cx="1274356" cy="1645569"/>
      </dsp:txXfrm>
    </dsp:sp>
    <dsp:sp modelId="{7F1350E6-E3A1-4D17-9872-FB985E77C3F1}">
      <dsp:nvSpPr>
        <dsp:cNvPr id="0" name=""/>
        <dsp:cNvSpPr/>
      </dsp:nvSpPr>
      <dsp:spPr>
        <a:xfrm>
          <a:off x="4446128" y="1851265"/>
          <a:ext cx="411392" cy="411392"/>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AAFC74-3741-4A28-8DDA-E3B3D4FEC39E}">
      <dsp:nvSpPr>
        <dsp:cNvPr id="0" name=""/>
        <dsp:cNvSpPr/>
      </dsp:nvSpPr>
      <dsp:spPr>
        <a:xfrm>
          <a:off x="5352721" y="0"/>
          <a:ext cx="1274356" cy="1645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b" anchorCtr="1">
          <a:noAutofit/>
        </a:bodyPr>
        <a:lstStyle/>
        <a:p>
          <a:pPr marL="0" lvl="0" indent="0" algn="l" defTabSz="533400">
            <a:lnSpc>
              <a:spcPct val="90000"/>
            </a:lnSpc>
            <a:spcBef>
              <a:spcPct val="0"/>
            </a:spcBef>
            <a:spcAft>
              <a:spcPct val="35000"/>
            </a:spcAft>
            <a:buNone/>
          </a:pPr>
          <a:r>
            <a:rPr lang="en-GB" sz="1200" kern="1200" dirty="0"/>
            <a:t>August</a:t>
          </a:r>
        </a:p>
        <a:p>
          <a:pPr marL="57150" lvl="1" indent="-57150" algn="l" defTabSz="400050">
            <a:lnSpc>
              <a:spcPct val="90000"/>
            </a:lnSpc>
            <a:spcBef>
              <a:spcPct val="0"/>
            </a:spcBef>
            <a:spcAft>
              <a:spcPct val="15000"/>
            </a:spcAft>
            <a:buChar char="•"/>
          </a:pPr>
          <a:r>
            <a:rPr lang="en-GB" sz="900" kern="1200" dirty="0"/>
            <a:t>Retest artefact</a:t>
          </a:r>
        </a:p>
        <a:p>
          <a:pPr marL="57150" lvl="1" indent="-57150" algn="l" defTabSz="400050">
            <a:lnSpc>
              <a:spcPct val="90000"/>
            </a:lnSpc>
            <a:spcBef>
              <a:spcPct val="0"/>
            </a:spcBef>
            <a:spcAft>
              <a:spcPct val="15000"/>
            </a:spcAft>
            <a:buChar char="•"/>
          </a:pPr>
          <a:r>
            <a:rPr lang="en-GB" sz="900" kern="1200" dirty="0"/>
            <a:t>Data collection of participants from questionnaire</a:t>
          </a:r>
        </a:p>
        <a:p>
          <a:pPr marL="57150" lvl="1" indent="-57150" algn="l" defTabSz="400050">
            <a:lnSpc>
              <a:spcPct val="90000"/>
            </a:lnSpc>
            <a:spcBef>
              <a:spcPct val="0"/>
            </a:spcBef>
            <a:spcAft>
              <a:spcPct val="15000"/>
            </a:spcAft>
            <a:buChar char="•"/>
          </a:pPr>
          <a:r>
            <a:rPr lang="en-GB" sz="900" kern="1200" dirty="0"/>
            <a:t>Data collection from simulation</a:t>
          </a:r>
        </a:p>
      </dsp:txBody>
      <dsp:txXfrm>
        <a:off x="5352721" y="0"/>
        <a:ext cx="1274356" cy="1645569"/>
      </dsp:txXfrm>
    </dsp:sp>
    <dsp:sp modelId="{D25CF605-9DDF-46AE-ABAC-C193D4A35D96}">
      <dsp:nvSpPr>
        <dsp:cNvPr id="0" name=""/>
        <dsp:cNvSpPr/>
      </dsp:nvSpPr>
      <dsp:spPr>
        <a:xfrm>
          <a:off x="5784203" y="1851265"/>
          <a:ext cx="411392" cy="411392"/>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38BA4FB-9286-4EFB-A716-F921BBDEC83B}">
      <dsp:nvSpPr>
        <dsp:cNvPr id="0" name=""/>
        <dsp:cNvSpPr/>
      </dsp:nvSpPr>
      <dsp:spPr>
        <a:xfrm>
          <a:off x="6690795" y="2468354"/>
          <a:ext cx="1274356" cy="1645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t" anchorCtr="1">
          <a:noAutofit/>
        </a:bodyPr>
        <a:lstStyle/>
        <a:p>
          <a:pPr marL="0" lvl="0" indent="0" algn="l" defTabSz="533400">
            <a:lnSpc>
              <a:spcPct val="90000"/>
            </a:lnSpc>
            <a:spcBef>
              <a:spcPct val="0"/>
            </a:spcBef>
            <a:spcAft>
              <a:spcPct val="35000"/>
            </a:spcAft>
            <a:buNone/>
          </a:pPr>
          <a:r>
            <a:rPr lang="en-GB" sz="1200" kern="1200" dirty="0"/>
            <a:t>September</a:t>
          </a:r>
        </a:p>
        <a:p>
          <a:pPr marL="57150" lvl="1" indent="-57150" algn="l" defTabSz="400050">
            <a:lnSpc>
              <a:spcPct val="90000"/>
            </a:lnSpc>
            <a:spcBef>
              <a:spcPct val="0"/>
            </a:spcBef>
            <a:spcAft>
              <a:spcPct val="15000"/>
            </a:spcAft>
            <a:buChar char="•"/>
          </a:pPr>
          <a:r>
            <a:rPr lang="en-GB" sz="900" kern="1200" dirty="0"/>
            <a:t>Data Analysis</a:t>
          </a:r>
        </a:p>
        <a:p>
          <a:pPr marL="57150" lvl="1" indent="-57150" algn="l" defTabSz="400050">
            <a:lnSpc>
              <a:spcPct val="90000"/>
            </a:lnSpc>
            <a:spcBef>
              <a:spcPct val="0"/>
            </a:spcBef>
            <a:spcAft>
              <a:spcPct val="15000"/>
            </a:spcAft>
            <a:buChar char="•"/>
          </a:pPr>
          <a:r>
            <a:rPr lang="en-GB" sz="900" kern="1200" dirty="0"/>
            <a:t>Interpretation of findings</a:t>
          </a:r>
        </a:p>
      </dsp:txBody>
      <dsp:txXfrm>
        <a:off x="6690795" y="2468354"/>
        <a:ext cx="1274356" cy="1645569"/>
      </dsp:txXfrm>
    </dsp:sp>
    <dsp:sp modelId="{907BE3E2-BB2B-4013-83AB-A8224B8AE92F}">
      <dsp:nvSpPr>
        <dsp:cNvPr id="0" name=""/>
        <dsp:cNvSpPr/>
      </dsp:nvSpPr>
      <dsp:spPr>
        <a:xfrm>
          <a:off x="7122277" y="1851265"/>
          <a:ext cx="411392" cy="411392"/>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539B477-1E00-4838-996A-DD91FB586D50}">
      <dsp:nvSpPr>
        <dsp:cNvPr id="0" name=""/>
        <dsp:cNvSpPr/>
      </dsp:nvSpPr>
      <dsp:spPr>
        <a:xfrm>
          <a:off x="8028870" y="0"/>
          <a:ext cx="1274356" cy="1645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b" anchorCtr="1">
          <a:noAutofit/>
        </a:bodyPr>
        <a:lstStyle/>
        <a:p>
          <a:pPr marL="0" lvl="0" indent="0" algn="l" defTabSz="533400">
            <a:lnSpc>
              <a:spcPct val="90000"/>
            </a:lnSpc>
            <a:spcBef>
              <a:spcPct val="0"/>
            </a:spcBef>
            <a:spcAft>
              <a:spcPct val="35000"/>
            </a:spcAft>
            <a:buNone/>
          </a:pPr>
          <a:r>
            <a:rPr lang="en-GB" sz="1200" kern="1200" dirty="0"/>
            <a:t>October</a:t>
          </a:r>
        </a:p>
        <a:p>
          <a:pPr marL="57150" lvl="1" indent="-57150" algn="l" defTabSz="400050">
            <a:lnSpc>
              <a:spcPct val="90000"/>
            </a:lnSpc>
            <a:spcBef>
              <a:spcPct val="0"/>
            </a:spcBef>
            <a:spcAft>
              <a:spcPct val="15000"/>
            </a:spcAft>
            <a:buChar char="•"/>
          </a:pPr>
          <a:r>
            <a:rPr lang="en-GB" sz="900" kern="1200" dirty="0"/>
            <a:t>Write up of findings</a:t>
          </a:r>
        </a:p>
        <a:p>
          <a:pPr marL="57150" lvl="1" indent="-57150" algn="l" defTabSz="400050">
            <a:lnSpc>
              <a:spcPct val="90000"/>
            </a:lnSpc>
            <a:spcBef>
              <a:spcPct val="0"/>
            </a:spcBef>
            <a:spcAft>
              <a:spcPct val="15000"/>
            </a:spcAft>
            <a:buChar char="•"/>
          </a:pPr>
          <a:r>
            <a:rPr lang="en-GB" sz="900" kern="1200" dirty="0"/>
            <a:t>Justification, limitations of study, conclusions and future work</a:t>
          </a:r>
        </a:p>
        <a:p>
          <a:pPr marL="57150" lvl="1" indent="-57150" algn="l" defTabSz="400050">
            <a:lnSpc>
              <a:spcPct val="90000"/>
            </a:lnSpc>
            <a:spcBef>
              <a:spcPct val="0"/>
            </a:spcBef>
            <a:spcAft>
              <a:spcPct val="15000"/>
            </a:spcAft>
            <a:buChar char="•"/>
          </a:pPr>
          <a:r>
            <a:rPr lang="en-GB" sz="900" kern="1200" dirty="0"/>
            <a:t>Project defence preparation</a:t>
          </a:r>
        </a:p>
      </dsp:txBody>
      <dsp:txXfrm>
        <a:off x="8028870" y="0"/>
        <a:ext cx="1274356" cy="1645569"/>
      </dsp:txXfrm>
    </dsp:sp>
    <dsp:sp modelId="{B8A14DA8-94B3-4ED1-A988-1F5DE95FEEC5}">
      <dsp:nvSpPr>
        <dsp:cNvPr id="0" name=""/>
        <dsp:cNvSpPr/>
      </dsp:nvSpPr>
      <dsp:spPr>
        <a:xfrm>
          <a:off x="8460352" y="1851265"/>
          <a:ext cx="411392" cy="411392"/>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2DD095-5BFB-46E6-A234-061ECFA0E39B}">
      <dsp:nvSpPr>
        <dsp:cNvPr id="0" name=""/>
        <dsp:cNvSpPr/>
      </dsp:nvSpPr>
      <dsp:spPr>
        <a:xfrm>
          <a:off x="9366945" y="2468354"/>
          <a:ext cx="1274356" cy="1645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t" anchorCtr="1">
          <a:noAutofit/>
        </a:bodyPr>
        <a:lstStyle/>
        <a:p>
          <a:pPr marL="0" lvl="0" indent="0" algn="l" defTabSz="533400">
            <a:lnSpc>
              <a:spcPct val="90000"/>
            </a:lnSpc>
            <a:spcBef>
              <a:spcPct val="0"/>
            </a:spcBef>
            <a:spcAft>
              <a:spcPct val="35000"/>
            </a:spcAft>
            <a:buNone/>
          </a:pPr>
          <a:r>
            <a:rPr lang="en-GB" sz="1200" kern="1200" dirty="0"/>
            <a:t>November 2023</a:t>
          </a:r>
        </a:p>
        <a:p>
          <a:pPr marL="57150" lvl="1" indent="-57150" algn="l" defTabSz="400050">
            <a:lnSpc>
              <a:spcPct val="90000"/>
            </a:lnSpc>
            <a:spcBef>
              <a:spcPct val="0"/>
            </a:spcBef>
            <a:spcAft>
              <a:spcPct val="15000"/>
            </a:spcAft>
            <a:buChar char="•"/>
          </a:pPr>
          <a:r>
            <a:rPr lang="en-GB" sz="900" kern="1200" dirty="0"/>
            <a:t>Submission</a:t>
          </a:r>
        </a:p>
        <a:p>
          <a:pPr marL="57150" lvl="1" indent="-57150" algn="l" defTabSz="400050">
            <a:lnSpc>
              <a:spcPct val="90000"/>
            </a:lnSpc>
            <a:spcBef>
              <a:spcPct val="0"/>
            </a:spcBef>
            <a:spcAft>
              <a:spcPct val="15000"/>
            </a:spcAft>
            <a:buChar char="•"/>
          </a:pPr>
          <a:r>
            <a:rPr lang="en-GB" sz="900" kern="1200" dirty="0"/>
            <a:t>Project defence</a:t>
          </a:r>
        </a:p>
      </dsp:txBody>
      <dsp:txXfrm>
        <a:off x="9366945" y="2468354"/>
        <a:ext cx="1274356" cy="1645569"/>
      </dsp:txXfrm>
    </dsp:sp>
    <dsp:sp modelId="{D4E80CA6-CE2E-4F43-9D86-4CCB154B3F51}">
      <dsp:nvSpPr>
        <dsp:cNvPr id="0" name=""/>
        <dsp:cNvSpPr/>
      </dsp:nvSpPr>
      <dsp:spPr>
        <a:xfrm>
          <a:off x="9798427" y="1851265"/>
          <a:ext cx="411392" cy="411392"/>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0DFDFF-DE70-49B5-9056-C2CD2CA01977}" type="datetimeFigureOut">
              <a:rPr lang="en-GB" smtClean="0"/>
              <a:t>30/03/2023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18F1E3-B040-4697-B77B-702364B82366}" type="slidenum">
              <a:rPr lang="en-GB" smtClean="0"/>
              <a:t>‹#›</a:t>
            </a:fld>
            <a:endParaRPr lang="en-GB" dirty="0"/>
          </a:p>
        </p:txBody>
      </p:sp>
    </p:spTree>
    <p:extLst>
      <p:ext uri="{BB962C8B-B14F-4D97-AF65-F5344CB8AC3E}">
        <p14:creationId xmlns:p14="http://schemas.microsoft.com/office/powerpoint/2010/main" val="539363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This Research Methods and Professional Practice Module Unit 10 Research Project Proposal presentation focuses on cybersecurity tools/techniques in implementing e-learning in secondary schools.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The research question is 'To what extent can secondary school students use cybersecurity tools/techniques to mitigate social engineering attempts when undertaking e-learning?</a:t>
            </a:r>
          </a:p>
          <a:p>
            <a:pPr marL="0" marR="0" algn="just">
              <a:lnSpc>
                <a:spcPct val="200000"/>
              </a:lnSpc>
              <a:spcBef>
                <a:spcPts val="0"/>
              </a:spcBef>
              <a:spcAft>
                <a:spcPts val="0"/>
              </a:spcAft>
            </a:pP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B918F1E3-B040-4697-B77B-702364B82366}" type="slidenum">
              <a:rPr lang="en-GB" smtClean="0"/>
              <a:t>1</a:t>
            </a:fld>
            <a:endParaRPr lang="en-GB" dirty="0"/>
          </a:p>
        </p:txBody>
      </p:sp>
    </p:spTree>
    <p:extLst>
      <p:ext uri="{BB962C8B-B14F-4D97-AF65-F5344CB8AC3E}">
        <p14:creationId xmlns:p14="http://schemas.microsoft.com/office/powerpoint/2010/main" val="1061140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Reviewing current literature showed a definite lack of simulations aimed at secondary students. If we consider Singh et al. (2019), we find that the simulation tool is solely aimed at emails received. Nonetheless, the simulation does offer a valuable assessment of Phishing identification, confidence and behavioural response from participants (Singh et al., 2019). The study supports the view that confidence in Phishing detection improves with education.</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Further studies were conducted by </a:t>
            </a:r>
            <a:r>
              <a:rPr lang="en-GB" sz="1800" kern="100" dirty="0" err="1">
                <a:effectLst/>
                <a:latin typeface="Arial" panose="020B0604020202020204" pitchFamily="34" charset="0"/>
                <a:ea typeface="Calibri" panose="020F0502020204030204" pitchFamily="34" charset="0"/>
                <a:cs typeface="Arial" panose="020B0604020202020204" pitchFamily="34" charset="0"/>
              </a:rPr>
              <a:t>Shonman</a:t>
            </a:r>
            <a:r>
              <a:rPr lang="en-GB" sz="1800" kern="100" dirty="0">
                <a:effectLst/>
                <a:latin typeface="Arial" panose="020B0604020202020204" pitchFamily="34" charset="0"/>
                <a:ea typeface="Calibri" panose="020F0502020204030204" pitchFamily="34" charset="0"/>
                <a:cs typeface="Arial" panose="020B0604020202020204" pitchFamily="34" charset="0"/>
              </a:rPr>
              <a:t> et al. (2022) that again were aimed at adults but did examine a simulation using time responses which produced exciting results (</a:t>
            </a:r>
            <a:r>
              <a:rPr lang="en-GB" sz="1800" kern="100" dirty="0" err="1">
                <a:effectLst/>
                <a:latin typeface="Arial" panose="020B0604020202020204" pitchFamily="34" charset="0"/>
                <a:ea typeface="Calibri" panose="020F0502020204030204" pitchFamily="34" charset="0"/>
                <a:cs typeface="Arial" panose="020B0604020202020204" pitchFamily="34" charset="0"/>
              </a:rPr>
              <a:t>Shonman</a:t>
            </a:r>
            <a:r>
              <a:rPr lang="en-GB" sz="1800" kern="100" dirty="0">
                <a:effectLst/>
                <a:latin typeface="Arial" panose="020B0604020202020204" pitchFamily="34" charset="0"/>
                <a:ea typeface="Calibri" panose="020F0502020204030204" pitchFamily="34" charset="0"/>
                <a:cs typeface="Arial" panose="020B0604020202020204" pitchFamily="34" charset="0"/>
              </a:rPr>
              <a:t> et al., 2022).</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err="1">
                <a:effectLst/>
                <a:latin typeface="Arial" panose="020B0604020202020204" pitchFamily="34" charset="0"/>
                <a:ea typeface="Calibri" panose="020F0502020204030204" pitchFamily="34" charset="0"/>
                <a:cs typeface="Arial" panose="020B0604020202020204" pitchFamily="34" charset="0"/>
              </a:rPr>
              <a:t>Daengsi</a:t>
            </a:r>
            <a:r>
              <a:rPr lang="en-GB" sz="1800" kern="100" dirty="0">
                <a:effectLst/>
                <a:latin typeface="Arial" panose="020B0604020202020204" pitchFamily="34" charset="0"/>
                <a:ea typeface="Calibri" panose="020F0502020204030204" pitchFamily="34" charset="0"/>
                <a:cs typeface="Arial" panose="020B0604020202020204" pitchFamily="34" charset="0"/>
              </a:rPr>
              <a:t> et al. (2022) produced a simulation aimed at adults but included some material to engage users. However, the simulation was a live spear phishing attack on the participants (</a:t>
            </a:r>
            <a:r>
              <a:rPr lang="en-GB" sz="1800" kern="100" dirty="0" err="1">
                <a:effectLst/>
                <a:latin typeface="Arial" panose="020B0604020202020204" pitchFamily="34" charset="0"/>
                <a:ea typeface="Calibri" panose="020F0502020204030204" pitchFamily="34" charset="0"/>
                <a:cs typeface="Arial" panose="020B0604020202020204" pitchFamily="34" charset="0"/>
              </a:rPr>
              <a:t>Daengsi</a:t>
            </a:r>
            <a:r>
              <a:rPr lang="en-GB" sz="1800" kern="100" dirty="0">
                <a:effectLst/>
                <a:latin typeface="Arial" panose="020B0604020202020204" pitchFamily="34" charset="0"/>
                <a:ea typeface="Calibri" panose="020F0502020204030204" pitchFamily="34" charset="0"/>
                <a:cs typeface="Arial" panose="020B0604020202020204" pitchFamily="34" charset="0"/>
              </a:rPr>
              <a:t> et al., 2022). For this project, a lower stake exercise would be more appropriate for secondary school students.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err="1">
                <a:effectLst/>
                <a:latin typeface="Arial" panose="020B0604020202020204" pitchFamily="34" charset="0"/>
                <a:ea typeface="Calibri" panose="020F0502020204030204" pitchFamily="34" charset="0"/>
                <a:cs typeface="Arial" panose="020B0604020202020204" pitchFamily="34" charset="0"/>
              </a:rPr>
              <a:t>Pratama</a:t>
            </a:r>
            <a:r>
              <a:rPr lang="en-GB" sz="1800" kern="100" dirty="0">
                <a:effectLst/>
                <a:latin typeface="Arial" panose="020B0604020202020204" pitchFamily="34" charset="0"/>
                <a:ea typeface="Calibri" panose="020F0502020204030204" pitchFamily="34" charset="0"/>
                <a:cs typeface="Arial" panose="020B0604020202020204" pitchFamily="34" charset="0"/>
              </a:rPr>
              <a:t> et al. (2023) included some participants of secondary school age. The results showed that secondary students were less successful in phishing awareness than older people (</a:t>
            </a:r>
            <a:r>
              <a:rPr lang="en-GB" sz="1800" kern="100" dirty="0" err="1">
                <a:effectLst/>
                <a:latin typeface="Arial" panose="020B0604020202020204" pitchFamily="34" charset="0"/>
                <a:ea typeface="Calibri" panose="020F0502020204030204" pitchFamily="34" charset="0"/>
                <a:cs typeface="Arial" panose="020B0604020202020204" pitchFamily="34" charset="0"/>
              </a:rPr>
              <a:t>Pratama</a:t>
            </a:r>
            <a:r>
              <a:rPr lang="en-GB" sz="1800" kern="100" dirty="0">
                <a:effectLst/>
                <a:latin typeface="Arial" panose="020B0604020202020204" pitchFamily="34" charset="0"/>
                <a:ea typeface="Calibri" panose="020F0502020204030204" pitchFamily="34" charset="0"/>
                <a:cs typeface="Arial" panose="020B0604020202020204" pitchFamily="34" charset="0"/>
              </a:rPr>
              <a:t> et al., 2023). However, the simulation was aimed at classifying emails which were not very engaging.</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endParaRPr lang="en-GB" dirty="0"/>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The research found the most age-appropriate simulation produced by </a:t>
            </a:r>
            <a:r>
              <a:rPr lang="en-GB" sz="1800" kern="100" dirty="0" err="1">
                <a:effectLst/>
                <a:latin typeface="Arial" panose="020B0604020202020204" pitchFamily="34" charset="0"/>
                <a:ea typeface="Calibri" panose="020F0502020204030204" pitchFamily="34" charset="0"/>
                <a:cs typeface="Arial" panose="020B0604020202020204" pitchFamily="34" charset="0"/>
              </a:rPr>
              <a:t>Chiou</a:t>
            </a:r>
            <a:r>
              <a:rPr lang="en-GB" sz="1800" kern="100" dirty="0">
                <a:effectLst/>
                <a:latin typeface="Arial" panose="020B0604020202020204" pitchFamily="34" charset="0"/>
                <a:ea typeface="Calibri" panose="020F0502020204030204" pitchFamily="34" charset="0"/>
                <a:cs typeface="Arial" panose="020B0604020202020204" pitchFamily="34" charset="0"/>
              </a:rPr>
              <a:t> et al. (2021) with an augmented reality application. However, the aims were focused on the damage phishing could do rather than on making better-informed choices (</a:t>
            </a:r>
            <a:r>
              <a:rPr lang="en-GB" sz="1800" kern="100" dirty="0" err="1">
                <a:effectLst/>
                <a:latin typeface="Arial" panose="020B0604020202020204" pitchFamily="34" charset="0"/>
                <a:ea typeface="Calibri" panose="020F0502020204030204" pitchFamily="34" charset="0"/>
                <a:cs typeface="Arial" panose="020B0604020202020204" pitchFamily="34" charset="0"/>
              </a:rPr>
              <a:t>Chiou</a:t>
            </a:r>
            <a:r>
              <a:rPr lang="en-GB" sz="1800" kern="100" dirty="0">
                <a:effectLst/>
                <a:latin typeface="Arial" panose="020B0604020202020204" pitchFamily="34" charset="0"/>
                <a:ea typeface="Calibri" panose="020F0502020204030204" pitchFamily="34" charset="0"/>
                <a:cs typeface="Arial" panose="020B0604020202020204" pitchFamily="34" charset="0"/>
              </a:rPr>
              <a:t> et al., 2021).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r>
              <a:rPr lang="en-GB" sz="1800" dirty="0">
                <a:effectLst/>
                <a:latin typeface="Arial" panose="020B0604020202020204" pitchFamily="34" charset="0"/>
                <a:ea typeface="Calibri" panose="020F0502020204030204" pitchFamily="34" charset="0"/>
              </a:rPr>
              <a:t>A significant study was produced by Wen et al. (2019) using role play and a gamification approach. This was very engaging and popular; however, the limitation is that the gameplay would take more of the focus than the cyber awareness training (Wen et al., 2019).</a:t>
            </a:r>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10</a:t>
            </a:fld>
            <a:endParaRPr lang="en-GB" dirty="0"/>
          </a:p>
        </p:txBody>
      </p:sp>
    </p:spTree>
    <p:extLst>
      <p:ext uri="{BB962C8B-B14F-4D97-AF65-F5344CB8AC3E}">
        <p14:creationId xmlns:p14="http://schemas.microsoft.com/office/powerpoint/2010/main" val="20417608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In conclusion, the risk of students lacking knowledge and application of mitigating phishing attempts is a genuine concern.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The artefact intends to be an age-appropriate simulation that allows students to respond to phishing and understand their cyber awareness level.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Early intervention to support long-term positive cyber-related behaviour is necessary (Nicholson et al., 2020), particularly as secondary students have a high level of exposure to technology; it plays an intrinsic part in school cross-curricular disciplines, not being a stand-alone subject and crucial to future planning (</a:t>
            </a:r>
            <a:r>
              <a:rPr lang="en-GB" sz="1800" kern="100" dirty="0" err="1">
                <a:effectLst/>
                <a:latin typeface="Arial" panose="020B0604020202020204" pitchFamily="34" charset="0"/>
                <a:ea typeface="Calibri" panose="020F0502020204030204" pitchFamily="34" charset="0"/>
                <a:cs typeface="Times New Roman" panose="02020603050405020304" pitchFamily="18" charset="0"/>
              </a:rPr>
              <a:t>Aydın</a:t>
            </a: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&amp; </a:t>
            </a:r>
            <a:r>
              <a:rPr lang="en-GB" sz="1800" kern="100" dirty="0" err="1">
                <a:effectLst/>
                <a:latin typeface="Arial" panose="020B0604020202020204" pitchFamily="34" charset="0"/>
                <a:ea typeface="Calibri" panose="020F0502020204030204" pitchFamily="34" charset="0"/>
                <a:cs typeface="Times New Roman" panose="02020603050405020304" pitchFamily="18" charset="0"/>
              </a:rPr>
              <a:t>Gürol</a:t>
            </a:r>
            <a:r>
              <a:rPr lang="en-GB" sz="1800" kern="100" dirty="0">
                <a:effectLst/>
                <a:latin typeface="Arial" panose="020B0604020202020204" pitchFamily="34" charset="0"/>
                <a:ea typeface="Calibri" panose="020F0502020204030204" pitchFamily="34" charset="0"/>
                <a:cs typeface="Times New Roman" panose="02020603050405020304" pitchFamily="18" charset="0"/>
              </a:rPr>
              <a:t>, 2019).</a:t>
            </a:r>
          </a:p>
          <a:p>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11</a:t>
            </a:fld>
            <a:endParaRPr lang="en-GB" dirty="0"/>
          </a:p>
        </p:txBody>
      </p:sp>
    </p:spTree>
    <p:extLst>
      <p:ext uri="{BB962C8B-B14F-4D97-AF65-F5344CB8AC3E}">
        <p14:creationId xmlns:p14="http://schemas.microsoft.com/office/powerpoint/2010/main" val="9297102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The initial timeline is planned as follows from May to November 2023.</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In summary, initial planning phases, including research consent and permissions, will be conducted in May and June, and the design and development of the simulation application will take place over May, June and July.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As secondary students are the participants, primary data collection will begin in August at the start of the academic year, and data will be collected from the simulation artefact.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r>
              <a:rPr lang="en-GB" sz="1800" dirty="0">
                <a:effectLst/>
                <a:latin typeface="Arial" panose="020B0604020202020204" pitchFamily="34" charset="0"/>
                <a:ea typeface="Calibri" panose="020F0502020204030204" pitchFamily="34" charset="0"/>
                <a:cs typeface="Times New Roman" panose="02020603050405020304" pitchFamily="18" charset="0"/>
              </a:rPr>
              <a:t>September and October will offer data analysis, interpretation and findings. Towards November, the evaluation of the project will begin identifying limitations, future work to be explored and project defence before final submission.</a:t>
            </a:r>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12</a:t>
            </a:fld>
            <a:endParaRPr lang="en-GB" dirty="0"/>
          </a:p>
        </p:txBody>
      </p:sp>
    </p:spTree>
    <p:extLst>
      <p:ext uri="{BB962C8B-B14F-4D97-AF65-F5344CB8AC3E}">
        <p14:creationId xmlns:p14="http://schemas.microsoft.com/office/powerpoint/2010/main" val="4407687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Slides 13, 14, 15, 16 and 17 are the References</a:t>
            </a:r>
          </a:p>
          <a:p>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13</a:t>
            </a:fld>
            <a:endParaRPr lang="en-GB" dirty="0"/>
          </a:p>
        </p:txBody>
      </p:sp>
    </p:spTree>
    <p:extLst>
      <p:ext uri="{BB962C8B-B14F-4D97-AF65-F5344CB8AC3E}">
        <p14:creationId xmlns:p14="http://schemas.microsoft.com/office/powerpoint/2010/main" val="4238425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Slide 16 is the Image Credits list.</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Thank you for listening, and I hope you enjoyed the presentation.</a:t>
            </a:r>
          </a:p>
          <a:p>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18</a:t>
            </a:fld>
            <a:endParaRPr lang="en-GB" dirty="0"/>
          </a:p>
        </p:txBody>
      </p:sp>
    </p:spTree>
    <p:extLst>
      <p:ext uri="{BB962C8B-B14F-4D97-AF65-F5344CB8AC3E}">
        <p14:creationId xmlns:p14="http://schemas.microsoft.com/office/powerpoint/2010/main" val="2621304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This presentation's intended outcomes are to:</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342900" marR="0" lvl="0" indent="-342900" algn="just">
              <a:lnSpc>
                <a:spcPct val="200000"/>
              </a:lnSpc>
              <a:spcBef>
                <a:spcPts val="0"/>
              </a:spcBef>
              <a:spcAft>
                <a:spcPts val="0"/>
              </a:spcAft>
              <a:buFont typeface="Times New Roman" panose="02020603050405020304" pitchFamily="18" charset="0"/>
              <a:buChar char="•"/>
              <a:tabLst>
                <a:tab pos="457200" algn="l"/>
              </a:tabLst>
            </a:pPr>
            <a:r>
              <a:rPr lang="en-US" sz="1800" kern="100" dirty="0">
                <a:effectLst/>
                <a:latin typeface="Arial" panose="020B0604020202020204" pitchFamily="34" charset="0"/>
                <a:ea typeface="Calibri" panose="020F0502020204030204" pitchFamily="34" charset="0"/>
                <a:cs typeface="Times New Roman" panose="02020603050405020304" pitchFamily="18" charset="0"/>
              </a:rPr>
              <a:t>Evaluate critically existing literature, research design and methodology for the chosen topic, including data analysis processes.</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342900" marR="0" lvl="0" indent="-342900" algn="just">
              <a:lnSpc>
                <a:spcPct val="200000"/>
              </a:lnSpc>
              <a:spcBef>
                <a:spcPts val="0"/>
              </a:spcBef>
              <a:spcAft>
                <a:spcPts val="0"/>
              </a:spcAft>
              <a:buFont typeface="Times New Roman" panose="02020603050405020304" pitchFamily="18" charset="0"/>
              <a:buChar char="•"/>
              <a:tabLst>
                <a:tab pos="457200" algn="l"/>
              </a:tabLst>
            </a:pPr>
            <a:r>
              <a:rPr lang="en-US" sz="1800" kern="100" dirty="0">
                <a:effectLst/>
                <a:latin typeface="Arial" panose="020B0604020202020204" pitchFamily="34" charset="0"/>
                <a:ea typeface="Calibri" panose="020F0502020204030204" pitchFamily="34" charset="0"/>
                <a:cs typeface="Times New Roman" panose="02020603050405020304" pitchFamily="18" charset="0"/>
              </a:rPr>
              <a:t>Produce and critically evaluate a research proposal for the chosen topic.</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2</a:t>
            </a:fld>
            <a:endParaRPr lang="en-GB" dirty="0"/>
          </a:p>
        </p:txBody>
      </p:sp>
    </p:spTree>
    <p:extLst>
      <p:ext uri="{BB962C8B-B14F-4D97-AF65-F5344CB8AC3E}">
        <p14:creationId xmlns:p14="http://schemas.microsoft.com/office/powerpoint/2010/main" val="301953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Therefore to address the outcomes, we will focus our presentation on the following areas:</a:t>
            </a:r>
          </a:p>
          <a:p>
            <a:pPr marL="342900" marR="0" lvl="0" indent="-342900" algn="just">
              <a:lnSpc>
                <a:spcPct val="200000"/>
              </a:lnSpc>
              <a:spcBef>
                <a:spcPts val="0"/>
              </a:spcBef>
              <a:spcAft>
                <a:spcPts val="0"/>
              </a:spcAft>
              <a:buFont typeface="Symbol" panose="05050102010706020507" pitchFamily="18" charset="2"/>
              <a:buChar char=""/>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E-learning in secondary schools</a:t>
            </a:r>
          </a:p>
          <a:p>
            <a:pPr marL="342900" marR="0" lvl="0" indent="-342900" algn="just">
              <a:lnSpc>
                <a:spcPct val="200000"/>
              </a:lnSpc>
              <a:spcBef>
                <a:spcPts val="0"/>
              </a:spcBef>
              <a:spcAft>
                <a:spcPts val="0"/>
              </a:spcAft>
              <a:buFont typeface="Symbol" panose="05050102010706020507" pitchFamily="18" charset="2"/>
              <a:buChar char=""/>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Gaps in the research literature</a:t>
            </a:r>
          </a:p>
          <a:p>
            <a:pPr marL="342900" marR="0" lvl="0" indent="-342900" algn="just">
              <a:lnSpc>
                <a:spcPct val="200000"/>
              </a:lnSpc>
              <a:spcBef>
                <a:spcPts val="0"/>
              </a:spcBef>
              <a:spcAft>
                <a:spcPts val="0"/>
              </a:spcAft>
              <a:buFont typeface="Symbol" panose="05050102010706020507" pitchFamily="18" charset="2"/>
              <a:buChar char=""/>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Threats and risk </a:t>
            </a:r>
          </a:p>
          <a:p>
            <a:pPr marL="342900" marR="0" lvl="0" indent="-342900" algn="just">
              <a:lnSpc>
                <a:spcPct val="200000"/>
              </a:lnSpc>
              <a:spcBef>
                <a:spcPts val="0"/>
              </a:spcBef>
              <a:spcAft>
                <a:spcPts val="0"/>
              </a:spcAft>
              <a:buFont typeface="Symbol" panose="05050102010706020507" pitchFamily="18" charset="2"/>
              <a:buChar char=""/>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Research Methodology</a:t>
            </a:r>
          </a:p>
          <a:p>
            <a:pPr marL="342900" marR="0" lvl="0" indent="-342900" algn="just">
              <a:lnSpc>
                <a:spcPct val="200000"/>
              </a:lnSpc>
              <a:spcBef>
                <a:spcPts val="0"/>
              </a:spcBef>
              <a:spcAft>
                <a:spcPts val="0"/>
              </a:spcAft>
              <a:buFont typeface="Symbol" panose="05050102010706020507" pitchFamily="18" charset="2"/>
              <a:buChar char=""/>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Identification of the artefact to be produced</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The presentation will not cover the following:</a:t>
            </a:r>
          </a:p>
          <a:p>
            <a:pPr marL="342900" marR="0" lvl="0" indent="-342900" algn="just">
              <a:lnSpc>
                <a:spcPct val="200000"/>
              </a:lnSpc>
              <a:spcBef>
                <a:spcPts val="0"/>
              </a:spcBef>
              <a:spcAft>
                <a:spcPts val="0"/>
              </a:spcAft>
              <a:buFont typeface="Symbol" panose="05050102010706020507" pitchFamily="18" charset="2"/>
              <a:buChar char=""/>
            </a:pPr>
            <a:r>
              <a:rPr lang="en-GB" sz="1800" kern="100" dirty="0">
                <a:effectLst/>
                <a:latin typeface="Arial" panose="020B0604020202020204" pitchFamily="34" charset="0"/>
                <a:ea typeface="Calibri" panose="020F0502020204030204" pitchFamily="34" charset="0"/>
                <a:cs typeface="Arial" panose="020B0604020202020204" pitchFamily="34" charset="0"/>
              </a:rPr>
              <a:t>Social engineering methods which do not include phishing</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342900" marR="0" lvl="0" indent="-342900" algn="just">
              <a:lnSpc>
                <a:spcPct val="200000"/>
              </a:lnSpc>
              <a:spcBef>
                <a:spcPts val="0"/>
              </a:spcBef>
              <a:spcAft>
                <a:spcPts val="0"/>
              </a:spcAft>
              <a:buFont typeface="Symbol" panose="05050102010706020507" pitchFamily="18" charset="2"/>
              <a:buChar char=""/>
            </a:pPr>
            <a:r>
              <a:rPr lang="en-GB" sz="1800" kern="100" dirty="0">
                <a:effectLst/>
                <a:latin typeface="Arial" panose="020B0604020202020204" pitchFamily="34" charset="0"/>
                <a:ea typeface="Calibri" panose="020F0502020204030204" pitchFamily="34" charset="0"/>
                <a:cs typeface="Arial" panose="020B0604020202020204" pitchFamily="34" charset="0"/>
              </a:rPr>
              <a:t>Other threats to secure architecture, learning management systems or school resources.</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3</a:t>
            </a:fld>
            <a:endParaRPr lang="en-GB" dirty="0"/>
          </a:p>
        </p:txBody>
      </p:sp>
    </p:spTree>
    <p:extLst>
      <p:ext uri="{BB962C8B-B14F-4D97-AF65-F5344CB8AC3E}">
        <p14:creationId xmlns:p14="http://schemas.microsoft.com/office/powerpoint/2010/main" val="6392429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Following the integration of technology within school curriculums, the definition of e-learning has been challenging to conclude. The dated view is that many perspectives are provided over time without the scientific community accepting a definition. (</a:t>
            </a:r>
            <a:r>
              <a:rPr lang="en-GB" sz="1800" kern="100" dirty="0" err="1">
                <a:effectLst/>
                <a:latin typeface="Arial" panose="020B0604020202020204" pitchFamily="34" charset="0"/>
                <a:ea typeface="Calibri" panose="020F0502020204030204" pitchFamily="34" charset="0"/>
                <a:cs typeface="Times New Roman" panose="02020603050405020304" pitchFamily="18" charset="0"/>
              </a:rPr>
              <a:t>Sangrà</a:t>
            </a:r>
            <a:r>
              <a:rPr lang="en-GB" sz="1800" kern="100" dirty="0">
                <a:effectLst/>
                <a:latin typeface="Arial" panose="020B0604020202020204" pitchFamily="34" charset="0"/>
                <a:ea typeface="Calibri" panose="020F0502020204030204" pitchFamily="34" charset="0"/>
                <a:cs typeface="Times New Roman" panose="02020603050405020304" pitchFamily="18" charset="0"/>
              </a:rPr>
              <a:t> et al., 2012).</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However, as technology has evolved, more recent literature has been gathered to provide definitions such as 'an innovative web-based system based on digital technologies (Rodrigues et al., 2019). This definition is helpful; however, due to global pandemics, educational delivery has been blended with online lessons, software development, device innovation and student-paced electronic courses.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Furthermore, the definition is broad and does not explicitly consider technological developments that enhance students' learning experience, such as mobile connectivity, digitally designed resource material, seamless communication and student-centred approaches.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dirty="0">
                <a:effectLst/>
                <a:latin typeface="Arial" panose="020B0604020202020204" pitchFamily="34" charset="0"/>
                <a:ea typeface="Calibri" panose="020F0502020204030204" pitchFamily="34" charset="0"/>
                <a:cs typeface="Times New Roman" panose="02020603050405020304" pitchFamily="18" charset="0"/>
              </a:rPr>
              <a:t>Therefore, to successfully deliver e-learning, the definition should encompass electronic, mobile, and digital learning, which are all </a:t>
            </a:r>
            <a:r>
              <a:rPr lang="en-GB" sz="1800" kern="100" dirty="0">
                <a:effectLst/>
                <a:latin typeface="Arial" panose="020B0604020202020204" pitchFamily="34" charset="0"/>
                <a:ea typeface="Calibri" panose="020F0502020204030204" pitchFamily="34" charset="0"/>
                <a:cs typeface="Times New Roman" panose="02020603050405020304" pitchFamily="18" charset="0"/>
              </a:rPr>
              <a:t>interrelated with students and staff requiring technological skills (</a:t>
            </a:r>
            <a:r>
              <a:rPr lang="en-GB" sz="1800" kern="100" dirty="0" err="1">
                <a:effectLst/>
                <a:latin typeface="Arial" panose="020B0604020202020204" pitchFamily="34" charset="0"/>
                <a:ea typeface="Calibri" panose="020F0502020204030204" pitchFamily="34" charset="0"/>
                <a:cs typeface="Times New Roman" panose="02020603050405020304" pitchFamily="18" charset="0"/>
              </a:rPr>
              <a:t>Basak</a:t>
            </a:r>
            <a:r>
              <a:rPr lang="en-GB" sz="1800" kern="100" dirty="0">
                <a:effectLst/>
                <a:latin typeface="Arial" panose="020B0604020202020204" pitchFamily="34" charset="0"/>
                <a:ea typeface="Calibri" panose="020F0502020204030204" pitchFamily="34" charset="0"/>
                <a:cs typeface="Times New Roman" panose="02020603050405020304" pitchFamily="18" charset="0"/>
              </a:rPr>
              <a:t> et al., 2018).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Secondary schools have incorporated e-learning more significantly since the emergence of the pandemic. In the United Kingdom (U.K.), 94% of secondary schools planned the use of e-learning in 2021 (Clark, 2021), and in the United States (U.S.) 2019, over 63% of students used digital learning tools every day (Duffin, 2022).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With rising reliance on e-learning and school investment, it is evermore apparent that students need academic knowledge and cyber awareness to manage the technological shift in their learning.</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Malicious attempts at disrupting the learning process can be made through social engineering attempts. For this project, we will focus on phishing. By definition, we consider phishing 'a scalable act of deception whereby impersonation is used to obtain information from a target' (</a:t>
            </a:r>
            <a:r>
              <a:rPr lang="en-GB" sz="1800" kern="100" dirty="0" err="1">
                <a:effectLst/>
                <a:latin typeface="Arial" panose="020B0604020202020204" pitchFamily="34" charset="0"/>
                <a:ea typeface="Calibri" panose="020F0502020204030204" pitchFamily="34" charset="0"/>
                <a:cs typeface="Times New Roman" panose="02020603050405020304" pitchFamily="18" charset="0"/>
              </a:rPr>
              <a:t>Lastdrager</a:t>
            </a:r>
            <a:r>
              <a:rPr lang="en-GB" sz="1800" kern="100" dirty="0">
                <a:effectLst/>
                <a:latin typeface="Arial" panose="020B0604020202020204" pitchFamily="34" charset="0"/>
                <a:ea typeface="Calibri" panose="020F0502020204030204" pitchFamily="34" charset="0"/>
                <a:cs typeface="Times New Roman" panose="02020603050405020304" pitchFamily="18" charset="0"/>
              </a:rPr>
              <a:t>, 2014).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Whilst this definition is dated, it remains relevant with support from Diaz et al. (2020), providing a similar definition of phishing research in an academic environment (Diaz et al., 2020).</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Attacks most commonly include emails, spear, whaling, smishing, vishing and angler Phishing (Irwin, 2023).</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In the U.K., research suggested that 78% of schools had experienced a cyber-incident, with phishing attacks as one of the most common forms (Henshaw, 2023). </a:t>
            </a:r>
          </a:p>
          <a:p>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4</a:t>
            </a:fld>
            <a:endParaRPr lang="en-GB" dirty="0"/>
          </a:p>
        </p:txBody>
      </p:sp>
    </p:spTree>
    <p:extLst>
      <p:ext uri="{BB962C8B-B14F-4D97-AF65-F5344CB8AC3E}">
        <p14:creationId xmlns:p14="http://schemas.microsoft.com/office/powerpoint/2010/main" val="1602257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After reviewing the current literature on how phishing is mitigated in secondary schools, we can draw numerous findings where there are research gaps.</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err="1">
                <a:effectLst/>
                <a:latin typeface="Arial" panose="020B0604020202020204" pitchFamily="34" charset="0"/>
                <a:ea typeface="Calibri" panose="020F0502020204030204" pitchFamily="34" charset="0"/>
                <a:cs typeface="Times New Roman" panose="02020603050405020304" pitchFamily="18" charset="0"/>
              </a:rPr>
              <a:t>Lastdrager</a:t>
            </a:r>
            <a:r>
              <a:rPr lang="en-GB" sz="1800" kern="100" dirty="0">
                <a:effectLst/>
                <a:latin typeface="Arial" panose="020B0604020202020204" pitchFamily="34" charset="0"/>
                <a:ea typeface="Calibri" panose="020F0502020204030204" pitchFamily="34" charset="0"/>
                <a:cs typeface="Times New Roman" panose="02020603050405020304" pitchFamily="18" charset="0"/>
              </a:rPr>
              <a:t> et al. (2017) suggested that Phishing education to students only benefits in the short term, and in intervention strategies, a student-centred approach is often overlooked. (</a:t>
            </a:r>
            <a:r>
              <a:rPr lang="en-GB" sz="1800" kern="100" dirty="0" err="1">
                <a:effectLst/>
                <a:latin typeface="Arial" panose="020B0604020202020204" pitchFamily="34" charset="0"/>
                <a:ea typeface="Calibri" panose="020F0502020204030204" pitchFamily="34" charset="0"/>
                <a:cs typeface="Times New Roman" panose="02020603050405020304" pitchFamily="18" charset="0"/>
              </a:rPr>
              <a:t>Lastdrager</a:t>
            </a:r>
            <a:r>
              <a:rPr lang="en-GB" sz="1800" kern="100" dirty="0">
                <a:effectLst/>
                <a:latin typeface="Arial" panose="020B0604020202020204" pitchFamily="34" charset="0"/>
                <a:ea typeface="Calibri" panose="020F0502020204030204" pitchFamily="34" charset="0"/>
                <a:cs typeface="Times New Roman" panose="02020603050405020304" pitchFamily="18" charset="0"/>
              </a:rPr>
              <a:t> et al., 2017).</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This view is also supported by Distler et al. (2021). (Distler et al., 2021)</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However, it must be noted that the strategies to train students used storytelling methods as these were primary schooling-aged students using a paper-based assessment test. Therefore further research on secondary-aged students is required.</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err="1">
                <a:effectLst/>
                <a:latin typeface="Arial" panose="020B0604020202020204" pitchFamily="34" charset="0"/>
                <a:ea typeface="Calibri" panose="020F0502020204030204" pitchFamily="34" charset="0"/>
                <a:cs typeface="Arial" panose="020B0604020202020204" pitchFamily="34" charset="0"/>
              </a:rPr>
              <a:t>Sağlam</a:t>
            </a:r>
            <a:r>
              <a:rPr lang="en-GB" sz="1800" kern="100" dirty="0">
                <a:effectLst/>
                <a:latin typeface="Arial" panose="020B0604020202020204" pitchFamily="34" charset="0"/>
                <a:ea typeface="Calibri" panose="020F0502020204030204" pitchFamily="34" charset="0"/>
                <a:cs typeface="Arial" panose="020B0604020202020204" pitchFamily="34" charset="0"/>
              </a:rPr>
              <a:t> et al. (2023) identified various strategies for implementing Phishing awareness among students, but none indicated using a simulation.</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a:t>
            </a:r>
            <a:r>
              <a:rPr lang="en-GB" sz="1800" kern="100" dirty="0" err="1">
                <a:effectLst/>
                <a:latin typeface="Arial" panose="020B0604020202020204" pitchFamily="34" charset="0"/>
                <a:ea typeface="Calibri" panose="020F0502020204030204" pitchFamily="34" charset="0"/>
                <a:cs typeface="Arial" panose="020B0604020202020204" pitchFamily="34" charset="0"/>
              </a:rPr>
              <a:t>Sağlam</a:t>
            </a:r>
            <a:r>
              <a:rPr lang="en-GB" sz="1800" kern="100" dirty="0">
                <a:effectLst/>
                <a:latin typeface="Arial" panose="020B0604020202020204" pitchFamily="34" charset="0"/>
                <a:ea typeface="Calibri" panose="020F0502020204030204" pitchFamily="34" charset="0"/>
                <a:cs typeface="Arial" panose="020B0604020202020204" pitchFamily="34" charset="0"/>
              </a:rPr>
              <a:t> et al., 2023)</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Research from Zhang-Kennedy &amp; Chiasson (2021) identified only six media programmes to support Phishing training between 2000-2019.</a:t>
            </a:r>
          </a:p>
          <a:p>
            <a:pPr marL="0" marR="0" algn="just">
              <a:lnSpc>
                <a:spcPct val="200000"/>
              </a:lnSpc>
              <a:spcBef>
                <a:spcPts val="0"/>
              </a:spcBef>
              <a:spcAft>
                <a:spcPts val="0"/>
              </a:spcAft>
            </a:pP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This valuable study reviewed plenty of literature that offered recommendations for adaptability and usability when dealing with Phishing attacks. However, the research was not aimed at secondary school students. (Zhang-Kennedy &amp; Chiasson, 2021)</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Nicholson et al. (2020) concluded that teenagers are poor at detecting phishing and demonstrate riskier behaviour on unfamiliar messages.</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School curriculums do not provide adequate education on phishing, and teachers identify a need for this.</a:t>
            </a:r>
          </a:p>
          <a:p>
            <a:pPr marL="0" marR="0" algn="just">
              <a:lnSpc>
                <a:spcPct val="200000"/>
              </a:lnSpc>
              <a:spcBef>
                <a:spcPts val="0"/>
              </a:spcBef>
              <a:spcAft>
                <a:spcPts val="0"/>
              </a:spcAft>
            </a:pP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5</a:t>
            </a:fld>
            <a:endParaRPr lang="en-GB" dirty="0"/>
          </a:p>
        </p:txBody>
      </p:sp>
    </p:spTree>
    <p:extLst>
      <p:ext uri="{BB962C8B-B14F-4D97-AF65-F5344CB8AC3E}">
        <p14:creationId xmlns:p14="http://schemas.microsoft.com/office/powerpoint/2010/main" val="891039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The project aims to identify threats and the level of risk using the STRIDE methodology (Sharma et al., 2023).</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Threats can be posed internally, either deliberately or accidentally, by students, staff or stakeholders. Accidentally is usually subject to attempts from malicious outsiders. Attacks have risen in the U.K., with 26% of schools having experienced 'spoofing' or impersonated school emails. Furthermore, 87% of schools reported emails redirecting to fraudulent websites (</a:t>
            </a:r>
            <a:r>
              <a:rPr lang="en-GB" sz="1800" kern="100" dirty="0" err="1">
                <a:effectLst/>
                <a:latin typeface="Arial" panose="020B0604020202020204" pitchFamily="34" charset="0"/>
                <a:ea typeface="Calibri" panose="020F0502020204030204" pitchFamily="34" charset="0"/>
                <a:cs typeface="Times New Roman" panose="02020603050405020304" pitchFamily="18" charset="0"/>
              </a:rPr>
              <a:t>Belger</a:t>
            </a:r>
            <a:r>
              <a:rPr lang="en-GB" sz="1800" kern="100" dirty="0">
                <a:effectLst/>
                <a:latin typeface="Arial" panose="020B0604020202020204" pitchFamily="34" charset="0"/>
                <a:ea typeface="Calibri" panose="020F0502020204030204" pitchFamily="34" charset="0"/>
                <a:cs typeface="Times New Roman" panose="02020603050405020304" pitchFamily="18" charset="0"/>
              </a:rPr>
              <a:t>, 2023).</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Trends across the U.K. are similar, with 83% of businesses experiencing phishing attacks in 2022, far more than any other method, with only 29% offering educational training (Department for Digital Culture  Media and Sport., 2022).</a:t>
            </a:r>
          </a:p>
          <a:p>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6</a:t>
            </a:fld>
            <a:endParaRPr lang="en-GB" dirty="0"/>
          </a:p>
        </p:txBody>
      </p:sp>
    </p:spTree>
    <p:extLst>
      <p:ext uri="{BB962C8B-B14F-4D97-AF65-F5344CB8AC3E}">
        <p14:creationId xmlns:p14="http://schemas.microsoft.com/office/powerpoint/2010/main" val="6946079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For this presentation, the research is solely based on secondary evidence. However, the final project intends to include primary evidence with a mixed-method approach to gain quantitative and qualitative data.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A collection of primary research from a sample of secondary students would be conducted to assess their cyber awareness by focusing on phishing. Questionnaires and surveys would be conducted to facilitate this and offer students educational training.</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Hypothesis – Secondary school students have cyber awareness and can use techniques to mitigate phishing attempts.</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Students would complete a phishing simulation and make an informed decision on an outcome to take.</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Times New Roman" panose="02020603050405020304" pitchFamily="18" charset="0"/>
              </a:rPr>
              <a:t> </a:t>
            </a: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Following educational awareness and simulation, the aim is for students to gain an improved understanding and can mitigate phishing attempts.</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7</a:t>
            </a:fld>
            <a:endParaRPr lang="en-GB" dirty="0"/>
          </a:p>
        </p:txBody>
      </p:sp>
    </p:spTree>
    <p:extLst>
      <p:ext uri="{BB962C8B-B14F-4D97-AF65-F5344CB8AC3E}">
        <p14:creationId xmlns:p14="http://schemas.microsoft.com/office/powerpoint/2010/main" val="35036242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Ethical considerations are necessary for the project.</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Informed consent is needed as many students participating will be under 18 years of age and need legal guardians to allow participation. The opportunity to withdraw at any time will be offered, and be informed of the purpose, procedures and benefits.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The student's data will be secure, and privacy will be protected so that no student can be identified in any results.</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Data protection for GDPR (Consulting., 2019) is necessary to ensure the data will be stored securely and provide students with their rights to the data.</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As a researcher, the study will show integrity and aims to meet the BCS Code of Conduct (British Computing Society, 2022) regulations to produce fair, valid and reliable findings.</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A risk assessment will be conducted to meet the BCS Code so that students involved do not come to any physical or psychological harm from their inclusion in the research—a clear focus on well-being being prioritised.</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8</a:t>
            </a:fld>
            <a:endParaRPr lang="en-GB" dirty="0"/>
          </a:p>
        </p:txBody>
      </p:sp>
    </p:spTree>
    <p:extLst>
      <p:ext uri="{BB962C8B-B14F-4D97-AF65-F5344CB8AC3E}">
        <p14:creationId xmlns:p14="http://schemas.microsoft.com/office/powerpoint/2010/main" val="22652861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The artefact is to produce a social engineering simulation aimed at students in support of mitigating various phishing attempts.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22860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This could be part of an introductory programme for students attending e-learning courses or online lessons.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Simulations have been designed at the adult level for professionals, with limited research produced for secondary school students and inclusion in curriculum design.</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Simulation is aimed to be hosted in a secure web application whereby students can set up a login account. The web application will have a series of challenges or scenarios pitched at the student level. There will be admin and client modules with security considerations in place.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22860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The aim is to appropriately challenge and engage students, motivating them to practice cybersecurity techniques in real-life settings. The research will try to design scenarios around trending applications that students commonly use or are familiar with.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The use of Python programming language will be used with Flask due to the libraries available and my coding experience.</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The simulation will hope to provide data for analysis to determine students' cybersecurity knowledge and responses to given scenarios.</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GB" sz="1800" kern="100" dirty="0">
                <a:effectLst/>
                <a:latin typeface="Arial" panose="020B0604020202020204" pitchFamily="34" charset="0"/>
                <a:ea typeface="Calibri" panose="020F0502020204030204" pitchFamily="34" charset="0"/>
                <a:cs typeface="Arial" panose="020B0604020202020204" pitchFamily="34" charset="0"/>
              </a:rPr>
              <a:t> </a:t>
            </a:r>
            <a:endParaRPr lang="en-GB" sz="1800" kern="100" dirty="0">
              <a:effectLst/>
              <a:latin typeface="Arial" panose="020B060402020202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B918F1E3-B040-4697-B77B-702364B82366}" type="slidenum">
              <a:rPr lang="en-GB" smtClean="0"/>
              <a:t>9</a:t>
            </a:fld>
            <a:endParaRPr lang="en-GB" dirty="0"/>
          </a:p>
        </p:txBody>
      </p:sp>
    </p:spTree>
    <p:extLst>
      <p:ext uri="{BB962C8B-B14F-4D97-AF65-F5344CB8AC3E}">
        <p14:creationId xmlns:p14="http://schemas.microsoft.com/office/powerpoint/2010/main" val="26367221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AFBA8845-14C8-4E81-8E8F-D26BDC2FC90C}" type="datetime1">
              <a:rPr lang="en-GB" smtClean="0"/>
              <a:t>30/03/2023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77587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1CA0ECC6-C16E-434A-A256-168B52B4429C}" type="datetime1">
              <a:rPr lang="en-GB" smtClean="0"/>
              <a:t>30/03/2023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257928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4D7D76C9-3336-4117-98FC-C886FED04C7B}" type="datetime1">
              <a:rPr lang="en-GB" smtClean="0"/>
              <a:t>30/03/2023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26886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F0B60C5C-6C5E-465A-942F-4088304343F7}" type="datetime1">
              <a:rPr lang="en-GB" smtClean="0"/>
              <a:t>30/03/2023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0470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FA1F472B-91EB-4678-A83F-923000BF7A1F}" type="datetime1">
              <a:rPr lang="en-GB" smtClean="0"/>
              <a:t>30/03/2023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32763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3FE94A7D-6E32-40D3-ADA7-C08224257928}" type="datetime1">
              <a:rPr lang="en-GB" smtClean="0"/>
              <a:t>30/03/2023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57109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33196BE3-475F-4A48-BF6C-40D5AB545EBA}" type="datetime1">
              <a:rPr lang="en-GB" smtClean="0"/>
              <a:t>30/03/2023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31491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436643EB-F83A-42BA-8119-C2C2AA6A6480}" type="datetime1">
              <a:rPr lang="en-GB" smtClean="0"/>
              <a:t>30/03/2023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663241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B22DAF5C-2BAE-4ECC-B8AE-74D7816AFE36}" type="datetime1">
              <a:rPr lang="en-GB" smtClean="0"/>
              <a:t>30/03/2023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20002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0B244B1A-995F-4571-B05E-92F62DA2C8BD}" type="datetime1">
              <a:rPr lang="en-GB" smtClean="0"/>
              <a:t>30/03/2023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dirty="0"/>
              <a:t>Research Methods and Professional Practice Unit 10: Research Project Proposal</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68687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B37497EA-F406-4A82-831F-89C874C40B8A}" type="datetime1">
              <a:rPr lang="en-GB" smtClean="0"/>
              <a:t>30/03/2023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r>
              <a:rPr lang="en-US" dirty="0"/>
              <a:t>Research Methods and Professional Practice Unit 10: Research Project Proposal</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53889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E291B854-F06F-45F9-8EB3-26D7FB54E75F}" type="datetime1">
              <a:rPr lang="en-GB" smtClean="0"/>
              <a:t>30/03/2023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r>
              <a:rPr lang="en-US" dirty="0"/>
              <a:t>Research Methods and Professional Practice Unit 10: Research Project Proposal</a:t>
            </a:r>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4736557"/>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hf hdr="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2.png"/><Relationship Id="rId2" Type="http://schemas.microsoft.com/office/2007/relationships/media" Target="../media/media10.m4a"/><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8.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2.png"/><Relationship Id="rId4" Type="http://schemas.openxmlformats.org/officeDocument/2006/relationships/notesSlide" Target="../notesSlides/notesSlide12.xml"/><Relationship Id="rId9" Type="http://schemas.microsoft.com/office/2007/relationships/diagramDrawing" Target="../diagrams/drawing4.xml"/></Relationships>
</file>

<file path=ppt/slides/_rels/slide1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hyperlink" Target="https://www.statista.com/statistics/1266587/online-learning-methods-at-schools-england/" TargetMode="Externa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hyperlink" Target="https://www.bcs.org/media/2211/bcs-code-of-conduct.pdf" TargetMode="External"/><Relationship Id="rId5" Type="http://schemas.openxmlformats.org/officeDocument/2006/relationships/hyperlink" Target="https://schoolsweek.co.uk/schools-hacked-cyber-incidents-advice-fraud-emails-results-day/#:~:text=Data%20leaks%20and%20email%20fraud,England%20at%2038%20per%20cent" TargetMode="Externa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hyperlink" Target="https://www.gov.uk/government/statistics/cyber-security-breaches-survey-2022/cyber-security-breaches-survey-2022" TargetMode="External"/><Relationship Id="rId4" Type="http://schemas.openxmlformats.org/officeDocument/2006/relationships/hyperlink" Target="https://gdpr-info.eu/" TargetMode="Externa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hyperlink" Target="https://www.itgovernance.eu/blog/en/the-5-most-common-types-of-phishing-attack" TargetMode="External"/><Relationship Id="rId5" Type="http://schemas.openxmlformats.org/officeDocument/2006/relationships/hyperlink" Target="https://www.sec-ed.co.uk/news/school-cyber-attacks-top-three-methods-revealed-malware-ransomware-phishing-spoofing-education-hackers/#:~:text=The%20audit%20found%20that%20awareness,to%2035%25%20in%202019" TargetMode="External"/><Relationship Id="rId4" Type="http://schemas.openxmlformats.org/officeDocument/2006/relationships/hyperlink" Target="https://www.statista.com/statistics/1076292/share-k-12-students-us-who-use-digital-learning-tools-daily-level/" TargetMode="Externa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hyperlink" Target="https://www.scienceopen.com/hosted-document?doi=10.14236/ewic/HCI2022.24" TargetMode="Externa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hyperlink" Target="https://thenounproject.com/photo/hands-of-woman-typing-on-laptop-keyboard-bel3p4/" TargetMode="External"/><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2.xml"/><Relationship Id="rId7" Type="http://schemas.openxmlformats.org/officeDocument/2006/relationships/diagramLayout" Target="../diagrams/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Data" Target="../diagrams/data1.xml"/><Relationship Id="rId11" Type="http://schemas.openxmlformats.org/officeDocument/2006/relationships/image" Target="../media/image2.png"/><Relationship Id="rId5" Type="http://schemas.openxmlformats.org/officeDocument/2006/relationships/image" Target="../media/image3.jpeg"/><Relationship Id="rId10" Type="http://schemas.microsoft.com/office/2007/relationships/diagramDrawing" Target="../diagrams/drawing1.xml"/><Relationship Id="rId4" Type="http://schemas.openxmlformats.org/officeDocument/2006/relationships/notesSlide" Target="../notesSlides/notesSlide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3.m4a"/><Relationship Id="rId7" Type="http://schemas.openxmlformats.org/officeDocument/2006/relationships/image" Target="../media/image5.png"/><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4.png"/><Relationship Id="rId11" Type="http://schemas.openxmlformats.org/officeDocument/2006/relationships/image" Target="../media/image2.png"/><Relationship Id="rId5" Type="http://schemas.openxmlformats.org/officeDocument/2006/relationships/notesSlide" Target="../notesSlides/notesSlide3.xml"/><Relationship Id="rId10" Type="http://schemas.openxmlformats.org/officeDocument/2006/relationships/image" Target="../media/image8.png"/><Relationship Id="rId4" Type="http://schemas.openxmlformats.org/officeDocument/2006/relationships/slideLayout" Target="../slideLayouts/slideLayout2.xml"/><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slideLayout" Target="../slideLayouts/slideLayout2.xml"/><Relationship Id="rId7" Type="http://schemas.openxmlformats.org/officeDocument/2006/relationships/diagramLayout" Target="../diagrams/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Data" Target="../diagrams/data2.xml"/><Relationship Id="rId11" Type="http://schemas.openxmlformats.org/officeDocument/2006/relationships/image" Target="../media/image2.png"/><Relationship Id="rId5" Type="http://schemas.openxmlformats.org/officeDocument/2006/relationships/image" Target="../media/image4.png"/><Relationship Id="rId10" Type="http://schemas.microsoft.com/office/2007/relationships/diagramDrawing" Target="../diagrams/drawing2.xml"/><Relationship Id="rId4" Type="http://schemas.openxmlformats.org/officeDocument/2006/relationships/notesSlide" Target="../notesSlides/notesSlide4.xml"/><Relationship Id="rId9" Type="http://schemas.openxmlformats.org/officeDocument/2006/relationships/diagramColors" Target="../diagrams/colors2.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slideLayout" Target="../slideLayouts/slideLayout2.xml"/><Relationship Id="rId7" Type="http://schemas.openxmlformats.org/officeDocument/2006/relationships/diagramLayout" Target="../diagrams/layout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Data" Target="../diagrams/data3.xml"/><Relationship Id="rId11" Type="http://schemas.openxmlformats.org/officeDocument/2006/relationships/image" Target="../media/image2.png"/><Relationship Id="rId5" Type="http://schemas.openxmlformats.org/officeDocument/2006/relationships/image" Target="../media/image5.png"/><Relationship Id="rId10" Type="http://schemas.microsoft.com/office/2007/relationships/diagramDrawing" Target="../diagrams/drawing3.xml"/><Relationship Id="rId4" Type="http://schemas.openxmlformats.org/officeDocument/2006/relationships/notesSlide" Target="../notesSlides/notesSlide5.xml"/><Relationship Id="rId9" Type="http://schemas.openxmlformats.org/officeDocument/2006/relationships/diagramColors" Target="../diagrams/colors3.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11" Type="http://schemas.openxmlformats.org/officeDocument/2006/relationships/image" Target="../media/image2.png"/><Relationship Id="rId5" Type="http://schemas.openxmlformats.org/officeDocument/2006/relationships/image" Target="../media/image9.png"/><Relationship Id="rId10" Type="http://schemas.openxmlformats.org/officeDocument/2006/relationships/image" Target="../media/image13.png"/><Relationship Id="rId4" Type="http://schemas.openxmlformats.org/officeDocument/2006/relationships/notesSlide" Target="../notesSlides/notesSlide6.xml"/><Relationship Id="rId9" Type="http://schemas.openxmlformats.org/officeDocument/2006/relationships/image" Target="../media/image12.png"/></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4.png"/><Relationship Id="rId5" Type="http://schemas.openxmlformats.org/officeDocument/2006/relationships/image" Target="../media/image6.png"/><Relationship Id="rId4" Type="http://schemas.openxmlformats.org/officeDocument/2006/relationships/notesSlide" Target="../notesSlides/notesSlide7.xml"/><Relationship Id="rId9"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E362070-691D-44DB-98D4-BC61774B0E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8BC3796E-808C-74F5-894C-FB7900F131D9}"/>
              </a:ext>
            </a:extLst>
          </p:cNvPr>
          <p:cNvSpPr>
            <a:spLocks noGrp="1"/>
          </p:cNvSpPr>
          <p:nvPr>
            <p:ph type="ctrTitle"/>
          </p:nvPr>
        </p:nvSpPr>
        <p:spPr>
          <a:xfrm>
            <a:off x="3836504" y="758951"/>
            <a:ext cx="7319175" cy="3374931"/>
          </a:xfrm>
        </p:spPr>
        <p:txBody>
          <a:bodyPr>
            <a:normAutofit/>
          </a:bodyPr>
          <a:lstStyle/>
          <a:p>
            <a:r>
              <a:rPr lang="en-US" sz="5000" b="1" dirty="0">
                <a:effectLst/>
                <a:latin typeface="Arial" panose="020B0604020202020204" pitchFamily="34" charset="0"/>
                <a:ea typeface="PMingLiU" panose="02020500000000000000" pitchFamily="18" charset="-120"/>
              </a:rPr>
              <a:t>Title: </a:t>
            </a:r>
            <a:r>
              <a:rPr lang="en-US" sz="5000" dirty="0">
                <a:effectLst/>
                <a:latin typeface="Arial" panose="020B0604020202020204" pitchFamily="34" charset="0"/>
                <a:ea typeface="PMingLiU" panose="020B0604030504040204" pitchFamily="18" charset="-120"/>
              </a:rPr>
              <a:t>Cybersecurity tools/techniques in implementing e-learning in secondary schools.</a:t>
            </a:r>
            <a:endParaRPr lang="en-GB" sz="5000" dirty="0"/>
          </a:p>
        </p:txBody>
      </p:sp>
      <p:sp>
        <p:nvSpPr>
          <p:cNvPr id="4" name="Subtitle 2">
            <a:extLst>
              <a:ext uri="{FF2B5EF4-FFF2-40B4-BE49-F238E27FC236}">
                <a16:creationId xmlns:a16="http://schemas.microsoft.com/office/drawing/2014/main" id="{BE875456-BE93-5B18-5389-C1BAA9DBE736}"/>
              </a:ext>
            </a:extLst>
          </p:cNvPr>
          <p:cNvSpPr>
            <a:spLocks noGrp="1"/>
          </p:cNvSpPr>
          <p:nvPr>
            <p:ph type="subTitle" idx="1"/>
          </p:nvPr>
        </p:nvSpPr>
        <p:spPr>
          <a:xfrm>
            <a:off x="3836504" y="4455620"/>
            <a:ext cx="7321946" cy="1143000"/>
          </a:xfrm>
        </p:spPr>
        <p:txBody>
          <a:bodyPr>
            <a:normAutofit/>
          </a:bodyPr>
          <a:lstStyle/>
          <a:p>
            <a:pPr marL="0" marR="0">
              <a:lnSpc>
                <a:spcPct val="110000"/>
              </a:lnSpc>
              <a:spcBef>
                <a:spcPts val="0"/>
              </a:spcBef>
              <a:spcAft>
                <a:spcPts val="600"/>
              </a:spcAft>
            </a:pPr>
            <a:r>
              <a:rPr lang="en-US" sz="1300" b="1" dirty="0">
                <a:effectLst/>
                <a:latin typeface="Arial" panose="020B0604020202020204" pitchFamily="34" charset="0"/>
                <a:ea typeface="PMingLiU" panose="02020500000000000000" pitchFamily="18" charset="-120"/>
              </a:rPr>
              <a:t>Research question: </a:t>
            </a:r>
            <a:endParaRPr lang="en-GB" sz="1300" dirty="0">
              <a:effectLst/>
              <a:latin typeface="Times New Roman" panose="02020603050405020304" pitchFamily="18" charset="0"/>
              <a:ea typeface="PMingLiU" panose="02020500000000000000" pitchFamily="18" charset="-120"/>
            </a:endParaRPr>
          </a:p>
          <a:p>
            <a:pPr marL="0" marR="0">
              <a:lnSpc>
                <a:spcPct val="110000"/>
              </a:lnSpc>
              <a:spcBef>
                <a:spcPts val="0"/>
              </a:spcBef>
              <a:spcAft>
                <a:spcPts val="600"/>
              </a:spcAft>
            </a:pPr>
            <a:r>
              <a:rPr lang="en-US" sz="1300" dirty="0">
                <a:effectLst/>
                <a:latin typeface="Arial" panose="020B0604020202020204" pitchFamily="34" charset="0"/>
                <a:ea typeface="PMingLiU" panose="02020500000000000000" pitchFamily="18" charset="-120"/>
              </a:rPr>
              <a:t>To what extent can secondary school students use cybersecurity tools/techniques to mitigate social engineering attempts when e-learning?</a:t>
            </a:r>
            <a:endParaRPr lang="en-GB" sz="1300" dirty="0">
              <a:effectLst/>
              <a:latin typeface="Times New Roman" panose="02020603050405020304" pitchFamily="18" charset="0"/>
              <a:ea typeface="PMingLiU" panose="02020500000000000000" pitchFamily="18" charset="-120"/>
            </a:endParaRPr>
          </a:p>
        </p:txBody>
      </p:sp>
      <p:pic>
        <p:nvPicPr>
          <p:cNvPr id="12" name="Picture 11" descr="A picture containing text, sign&#10;&#10;Description automatically generated">
            <a:extLst>
              <a:ext uri="{FF2B5EF4-FFF2-40B4-BE49-F238E27FC236}">
                <a16:creationId xmlns:a16="http://schemas.microsoft.com/office/drawing/2014/main" id="{9F6B411B-F568-42EE-68CB-18B0C2419A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0973" y="1790485"/>
            <a:ext cx="2758331" cy="2758331"/>
          </a:xfrm>
          <a:prstGeom prst="rect">
            <a:avLst/>
          </a:prstGeom>
        </p:spPr>
      </p:pic>
      <p:cxnSp>
        <p:nvCxnSpPr>
          <p:cNvPr id="20" name="Straight Connector 19">
            <a:extLst>
              <a:ext uri="{FF2B5EF4-FFF2-40B4-BE49-F238E27FC236}">
                <a16:creationId xmlns:a16="http://schemas.microsoft.com/office/drawing/2014/main" id="{5A7EFE9C-DAE7-4ECA-BDB2-34E2534B8AB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8251" y="4294753"/>
            <a:ext cx="71323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32DB1480-5B24-4B37-B70E-C74945DD91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Footer Placeholder 12">
            <a:extLst>
              <a:ext uri="{FF2B5EF4-FFF2-40B4-BE49-F238E27FC236}">
                <a16:creationId xmlns:a16="http://schemas.microsoft.com/office/drawing/2014/main" id="{C68D4150-9765-EB25-2EB8-B76534909D49}"/>
              </a:ext>
            </a:extLst>
          </p:cNvPr>
          <p:cNvSpPr>
            <a:spLocks noGrp="1"/>
          </p:cNvSpPr>
          <p:nvPr>
            <p:ph type="ftr" sz="quarter" idx="11"/>
          </p:nvPr>
        </p:nvSpPr>
        <p:spPr>
          <a:xfrm>
            <a:off x="1097279" y="6446838"/>
            <a:ext cx="6818262" cy="365125"/>
          </a:xfrm>
        </p:spPr>
        <p:txBody>
          <a:bodyPr>
            <a:normAutofit/>
          </a:bodyPr>
          <a:lstStyle/>
          <a:p>
            <a:pPr>
              <a:spcAft>
                <a:spcPts val="600"/>
              </a:spcAft>
            </a:pPr>
            <a:r>
              <a:rPr lang="en-US" dirty="0"/>
              <a:t>Research Methods and Professional Practice Unit 10: Research Project Proposal</a:t>
            </a:r>
            <a:endParaRPr lang="en-GB" dirty="0"/>
          </a:p>
        </p:txBody>
      </p:sp>
      <p:sp>
        <p:nvSpPr>
          <p:cNvPr id="5" name="Date Placeholder 4">
            <a:extLst>
              <a:ext uri="{FF2B5EF4-FFF2-40B4-BE49-F238E27FC236}">
                <a16:creationId xmlns:a16="http://schemas.microsoft.com/office/drawing/2014/main" id="{608FBFA2-0939-6DA6-7315-7A7E5B6A624C}"/>
              </a:ext>
            </a:extLst>
          </p:cNvPr>
          <p:cNvSpPr>
            <a:spLocks noGrp="1"/>
          </p:cNvSpPr>
          <p:nvPr>
            <p:ph type="dt" sz="half" idx="10"/>
          </p:nvPr>
        </p:nvSpPr>
        <p:spPr>
          <a:xfrm>
            <a:off x="8218426" y="6446838"/>
            <a:ext cx="2584850" cy="365125"/>
          </a:xfrm>
        </p:spPr>
        <p:txBody>
          <a:bodyPr>
            <a:normAutofit/>
          </a:bodyPr>
          <a:lstStyle/>
          <a:p>
            <a:pPr>
              <a:spcAft>
                <a:spcPts val="600"/>
              </a:spcAft>
            </a:pPr>
            <a:fld id="{157C32BF-0DAC-4FA0-BB3F-25AB56A0F9CD}" type="datetime1">
              <a:rPr lang="en-GB" smtClean="0"/>
              <a:t>30/03/2023</a:t>
            </a:fld>
            <a:endParaRPr lang="en-GB" dirty="0"/>
          </a:p>
        </p:txBody>
      </p:sp>
      <p:sp>
        <p:nvSpPr>
          <p:cNvPr id="6" name="Slide Number Placeholder 5">
            <a:extLst>
              <a:ext uri="{FF2B5EF4-FFF2-40B4-BE49-F238E27FC236}">
                <a16:creationId xmlns:a16="http://schemas.microsoft.com/office/drawing/2014/main" id="{2E95CCEE-5C93-53B1-EFEC-7DA7C9287E1F}"/>
              </a:ext>
            </a:extLst>
          </p:cNvPr>
          <p:cNvSpPr>
            <a:spLocks noGrp="1"/>
          </p:cNvSpPr>
          <p:nvPr>
            <p:ph type="sldNum" sz="quarter" idx="12"/>
          </p:nvPr>
        </p:nvSpPr>
        <p:spPr>
          <a:xfrm>
            <a:off x="10993582" y="6446838"/>
            <a:ext cx="780010" cy="365125"/>
          </a:xfrm>
        </p:spPr>
        <p:txBody>
          <a:bodyPr>
            <a:normAutofit/>
          </a:bodyPr>
          <a:lstStyle/>
          <a:p>
            <a:pPr>
              <a:spcAft>
                <a:spcPts val="600"/>
              </a:spcAft>
            </a:pPr>
            <a:fld id="{AD6762A7-C381-4634-BA26-3C2796F1F227}" type="slidenum">
              <a:rPr lang="en-GB" smtClean="0"/>
              <a:pPr>
                <a:spcAft>
                  <a:spcPts val="600"/>
                </a:spcAft>
              </a:pPr>
              <a:t>1</a:t>
            </a:fld>
            <a:endParaRPr lang="en-GB" dirty="0"/>
          </a:p>
        </p:txBody>
      </p:sp>
      <p:pic>
        <p:nvPicPr>
          <p:cNvPr id="21" name="Audio 20">
            <a:hlinkClick r:id="" action="ppaction://media"/>
            <a:extLst>
              <a:ext uri="{FF2B5EF4-FFF2-40B4-BE49-F238E27FC236}">
                <a16:creationId xmlns:a16="http://schemas.microsoft.com/office/drawing/2014/main" id="{C57CAB92-DA69-34D0-04E5-252AF7D2EEF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14337019"/>
      </p:ext>
    </p:extLst>
  </p:cSld>
  <p:clrMapOvr>
    <a:masterClrMapping/>
  </p:clrMapOvr>
  <mc:AlternateContent xmlns:mc="http://schemas.openxmlformats.org/markup-compatibility/2006" xmlns:p14="http://schemas.microsoft.com/office/powerpoint/2010/main">
    <mc:Choice Requires="p14">
      <p:transition spd="slow" p14:dur="2000" advTm="29709"/>
    </mc:Choice>
    <mc:Fallback xmlns="">
      <p:transition spd="slow" advTm="297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descr="A picture containing icon&#10;&#10;Description automatically generated">
            <a:extLst>
              <a:ext uri="{FF2B5EF4-FFF2-40B4-BE49-F238E27FC236}">
                <a16:creationId xmlns:a16="http://schemas.microsoft.com/office/drawing/2014/main" id="{3AB2A1C2-7DB5-9A52-7A94-73A27AE8EA82}"/>
              </a:ext>
            </a:extLst>
          </p:cNvPr>
          <p:cNvPicPr>
            <a:picLocks noChangeAspect="1"/>
          </p:cNvPicPr>
          <p:nvPr/>
        </p:nvPicPr>
        <p:blipFill rotWithShape="1">
          <a:blip r:embed="rId6">
            <a:extLst>
              <a:ext uri="{28A0092B-C50C-407E-A947-70E740481C1C}">
                <a14:useLocalDpi xmlns:a14="http://schemas.microsoft.com/office/drawing/2010/main" val="0"/>
              </a:ext>
            </a:extLst>
          </a:blip>
          <a:srcRect l="15865" r="17350"/>
          <a:stretch/>
        </p:blipFill>
        <p:spPr>
          <a:xfrm>
            <a:off x="20" y="10"/>
            <a:ext cx="1070321" cy="1602648"/>
          </a:xfrm>
          <a:prstGeom prst="rect">
            <a:avLst/>
          </a:prstGeom>
        </p:spPr>
      </p:pic>
      <p:cxnSp>
        <p:nvCxnSpPr>
          <p:cNvPr id="23" name="Straight Connector 22">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87AD013-8A00-6E79-8A9F-AA1425CE82F5}"/>
              </a:ext>
            </a:extLst>
          </p:cNvPr>
          <p:cNvSpPr>
            <a:spLocks noGrp="1"/>
          </p:cNvSpPr>
          <p:nvPr>
            <p:ph idx="1"/>
          </p:nvPr>
        </p:nvSpPr>
        <p:spPr>
          <a:xfrm>
            <a:off x="521111" y="2639229"/>
            <a:ext cx="10992464" cy="3730357"/>
          </a:xfrm>
        </p:spPr>
        <p:txBody>
          <a:bodyPr>
            <a:normAutofit/>
          </a:bodyPr>
          <a:lstStyle/>
          <a:p>
            <a:pPr>
              <a:lnSpc>
                <a:spcPct val="110000"/>
              </a:lnSpc>
              <a:buFont typeface="Arial" panose="020B0604020202020204" pitchFamily="34" charset="0"/>
              <a:buChar char="•"/>
            </a:pPr>
            <a:r>
              <a:rPr lang="en-GB" dirty="0">
                <a:solidFill>
                  <a:srgbClr val="FFFFFF"/>
                </a:solidFill>
              </a:rPr>
              <a:t>Limited simulations aimed at secondary students.</a:t>
            </a:r>
          </a:p>
          <a:p>
            <a:pPr>
              <a:lnSpc>
                <a:spcPct val="110000"/>
              </a:lnSpc>
              <a:buFont typeface="Arial" panose="020B0604020202020204" pitchFamily="34" charset="0"/>
              <a:buChar char="•"/>
            </a:pPr>
            <a:r>
              <a:rPr lang="en-GB" dirty="0">
                <a:solidFill>
                  <a:srgbClr val="FFFFFF"/>
                </a:solidFill>
              </a:rPr>
              <a:t>Simulations consider only email type phishing (Singh et al., 2019)</a:t>
            </a:r>
          </a:p>
          <a:p>
            <a:pPr>
              <a:lnSpc>
                <a:spcPct val="110000"/>
              </a:lnSpc>
              <a:buFont typeface="Arial" panose="020B0604020202020204" pitchFamily="34" charset="0"/>
              <a:buChar char="•"/>
            </a:pPr>
            <a:r>
              <a:rPr lang="en-GB" dirty="0">
                <a:solidFill>
                  <a:srgbClr val="FFFFFF"/>
                </a:solidFill>
              </a:rPr>
              <a:t>Time responses are useful (</a:t>
            </a:r>
            <a:r>
              <a:rPr lang="en-GB" dirty="0" err="1">
                <a:solidFill>
                  <a:srgbClr val="FFFFFF"/>
                </a:solidFill>
              </a:rPr>
              <a:t>Shonman</a:t>
            </a:r>
            <a:r>
              <a:rPr lang="en-GB" dirty="0">
                <a:solidFill>
                  <a:srgbClr val="FFFFFF"/>
                </a:solidFill>
              </a:rPr>
              <a:t> et al., 2022)</a:t>
            </a:r>
          </a:p>
          <a:p>
            <a:pPr>
              <a:lnSpc>
                <a:spcPct val="110000"/>
              </a:lnSpc>
              <a:buFont typeface="Arial" panose="020B0604020202020204" pitchFamily="34" charset="0"/>
              <a:buChar char="•"/>
            </a:pPr>
            <a:r>
              <a:rPr lang="en-GB" dirty="0">
                <a:solidFill>
                  <a:srgbClr val="FFFFFF"/>
                </a:solidFill>
              </a:rPr>
              <a:t>Engaging simulation but live environment attack (</a:t>
            </a:r>
            <a:r>
              <a:rPr lang="en-GB" dirty="0" err="1">
                <a:solidFill>
                  <a:srgbClr val="FFFFFF"/>
                </a:solidFill>
              </a:rPr>
              <a:t>Daengsi</a:t>
            </a:r>
            <a:r>
              <a:rPr lang="en-GB" dirty="0">
                <a:solidFill>
                  <a:srgbClr val="FFFFFF"/>
                </a:solidFill>
              </a:rPr>
              <a:t> et al., 2022)</a:t>
            </a:r>
          </a:p>
          <a:p>
            <a:pPr>
              <a:lnSpc>
                <a:spcPct val="110000"/>
              </a:lnSpc>
              <a:buFont typeface="Arial" panose="020B0604020202020204" pitchFamily="34" charset="0"/>
              <a:buChar char="•"/>
            </a:pPr>
            <a:r>
              <a:rPr lang="en-GB" dirty="0">
                <a:solidFill>
                  <a:srgbClr val="FFFFFF"/>
                </a:solidFill>
              </a:rPr>
              <a:t>Secondary school aged students less successful in phishing awareness (</a:t>
            </a:r>
            <a:r>
              <a:rPr lang="en-GB" dirty="0" err="1">
                <a:solidFill>
                  <a:srgbClr val="FFFFFF"/>
                </a:solidFill>
              </a:rPr>
              <a:t>Pratama</a:t>
            </a:r>
            <a:r>
              <a:rPr lang="en-GB" dirty="0">
                <a:solidFill>
                  <a:srgbClr val="FFFFFF"/>
                </a:solidFill>
              </a:rPr>
              <a:t> et al., 2023)</a:t>
            </a:r>
          </a:p>
          <a:p>
            <a:pPr>
              <a:lnSpc>
                <a:spcPct val="110000"/>
              </a:lnSpc>
              <a:buFont typeface="Arial" panose="020B0604020202020204" pitchFamily="34" charset="0"/>
              <a:buChar char="•"/>
            </a:pPr>
            <a:r>
              <a:rPr lang="en-GB" dirty="0">
                <a:solidFill>
                  <a:srgbClr val="FFFFFF"/>
                </a:solidFill>
              </a:rPr>
              <a:t>Consequences of phishing (</a:t>
            </a:r>
            <a:r>
              <a:rPr lang="en-GB" dirty="0" err="1">
                <a:solidFill>
                  <a:srgbClr val="FFFFFF"/>
                </a:solidFill>
              </a:rPr>
              <a:t>Chiou</a:t>
            </a:r>
            <a:r>
              <a:rPr lang="en-GB" dirty="0">
                <a:solidFill>
                  <a:srgbClr val="FFFFFF"/>
                </a:solidFill>
              </a:rPr>
              <a:t> et al., 2021)</a:t>
            </a:r>
          </a:p>
          <a:p>
            <a:pPr>
              <a:lnSpc>
                <a:spcPct val="110000"/>
              </a:lnSpc>
              <a:buFont typeface="Arial" panose="020B0604020202020204" pitchFamily="34" charset="0"/>
              <a:buChar char="•"/>
            </a:pPr>
            <a:r>
              <a:rPr lang="en-GB" dirty="0">
                <a:solidFill>
                  <a:srgbClr val="FFFFFF"/>
                </a:solidFill>
              </a:rPr>
              <a:t>Game-based role play: more engagement does not always mean greater knowledge (Wen et al., 2019)</a:t>
            </a:r>
          </a:p>
        </p:txBody>
      </p:sp>
      <p:sp>
        <p:nvSpPr>
          <p:cNvPr id="4" name="Date Placeholder 3">
            <a:extLst>
              <a:ext uri="{FF2B5EF4-FFF2-40B4-BE49-F238E27FC236}">
                <a16:creationId xmlns:a16="http://schemas.microsoft.com/office/drawing/2014/main" id="{82C73F21-21AF-16BC-7F96-5D786D436AF7}"/>
              </a:ext>
            </a:extLst>
          </p:cNvPr>
          <p:cNvSpPr>
            <a:spLocks noGrp="1"/>
          </p:cNvSpPr>
          <p:nvPr>
            <p:ph type="dt" sz="half" idx="10"/>
          </p:nvPr>
        </p:nvSpPr>
        <p:spPr>
          <a:xfrm>
            <a:off x="640080" y="6446838"/>
            <a:ext cx="2472271" cy="365125"/>
          </a:xfrm>
        </p:spPr>
        <p:txBody>
          <a:bodyPr>
            <a:normAutofit/>
          </a:bodyPr>
          <a:lstStyle/>
          <a:p>
            <a:pPr algn="l">
              <a:spcAft>
                <a:spcPts val="600"/>
              </a:spcAft>
            </a:pPr>
            <a:fld id="{F0B60C5C-6C5E-465A-942F-4088304343F7}" type="datetime1">
              <a:rPr lang="en-GB" smtClean="0"/>
              <a:pPr algn="l">
                <a:spcAft>
                  <a:spcPts val="600"/>
                </a:spcAft>
              </a:pPr>
              <a:t>30/03/2023</a:t>
            </a:fld>
            <a:endParaRPr lang="en-US" dirty="0"/>
          </a:p>
        </p:txBody>
      </p:sp>
      <p:sp>
        <p:nvSpPr>
          <p:cNvPr id="5" name="Footer Placeholder 4">
            <a:extLst>
              <a:ext uri="{FF2B5EF4-FFF2-40B4-BE49-F238E27FC236}">
                <a16:creationId xmlns:a16="http://schemas.microsoft.com/office/drawing/2014/main" id="{C2BE40BA-CF32-047D-706D-D644D9C3A5E0}"/>
              </a:ext>
            </a:extLst>
          </p:cNvPr>
          <p:cNvSpPr>
            <a:spLocks noGrp="1"/>
          </p:cNvSpPr>
          <p:nvPr>
            <p:ph type="ftr" sz="quarter" idx="11"/>
          </p:nvPr>
        </p:nvSpPr>
        <p:spPr>
          <a:xfrm>
            <a:off x="5116783" y="6446838"/>
            <a:ext cx="5486400" cy="365125"/>
          </a:xfrm>
        </p:spPr>
        <p:txBody>
          <a:bodyPr>
            <a:normAutofit/>
          </a:bodyPr>
          <a:lstStyle/>
          <a:p>
            <a:pPr>
              <a:spcAft>
                <a:spcPts val="600"/>
              </a:spcAft>
            </a:pPr>
            <a:r>
              <a:rPr lang="en-US" dirty="0"/>
              <a:t>Research Methods and Professional Practice Unit 10: Research Project Proposal</a:t>
            </a:r>
          </a:p>
        </p:txBody>
      </p:sp>
      <p:sp>
        <p:nvSpPr>
          <p:cNvPr id="6" name="Slide Number Placeholder 5">
            <a:extLst>
              <a:ext uri="{FF2B5EF4-FFF2-40B4-BE49-F238E27FC236}">
                <a16:creationId xmlns:a16="http://schemas.microsoft.com/office/drawing/2014/main" id="{47EABB54-D7CD-C574-D28B-1B9E1A0CA86B}"/>
              </a:ext>
            </a:extLst>
          </p:cNvPr>
          <p:cNvSpPr>
            <a:spLocks noGrp="1"/>
          </p:cNvSpPr>
          <p:nvPr>
            <p:ph type="sldNum" sz="quarter" idx="12"/>
          </p:nvPr>
        </p:nvSpPr>
        <p:spPr>
          <a:xfrm>
            <a:off x="10993582" y="6446838"/>
            <a:ext cx="780010" cy="365125"/>
          </a:xfrm>
        </p:spPr>
        <p:txBody>
          <a:bodyPr>
            <a:normAutofit/>
          </a:bodyPr>
          <a:lstStyle/>
          <a:p>
            <a:pPr>
              <a:spcAft>
                <a:spcPts val="600"/>
              </a:spcAft>
            </a:pPr>
            <a:fld id="{3A98EE3D-8CD1-4C3F-BD1C-C98C9596463C}" type="slidenum">
              <a:rPr lang="en-US" smtClean="0"/>
              <a:pPr>
                <a:spcAft>
                  <a:spcPts val="600"/>
                </a:spcAft>
              </a:pPr>
              <a:t>10</a:t>
            </a:fld>
            <a:endParaRPr lang="en-US" dirty="0"/>
          </a:p>
        </p:txBody>
      </p:sp>
      <p:sp>
        <p:nvSpPr>
          <p:cNvPr id="9" name="Title 8">
            <a:extLst>
              <a:ext uri="{FF2B5EF4-FFF2-40B4-BE49-F238E27FC236}">
                <a16:creationId xmlns:a16="http://schemas.microsoft.com/office/drawing/2014/main" id="{E9DA88A8-85BF-D86D-7BDD-7E2899B54902}"/>
              </a:ext>
            </a:extLst>
          </p:cNvPr>
          <p:cNvSpPr>
            <a:spLocks noGrp="1"/>
          </p:cNvSpPr>
          <p:nvPr>
            <p:ph type="title"/>
          </p:nvPr>
        </p:nvSpPr>
        <p:spPr/>
        <p:txBody>
          <a:bodyPr/>
          <a:lstStyle/>
          <a:p>
            <a:r>
              <a:rPr lang="en-GB" dirty="0"/>
              <a:t>Artefact research</a:t>
            </a:r>
          </a:p>
        </p:txBody>
      </p:sp>
      <p:pic>
        <p:nvPicPr>
          <p:cNvPr id="15" name="Audio 14">
            <a:hlinkClick r:id="" action="ppaction://media"/>
            <a:extLst>
              <a:ext uri="{FF2B5EF4-FFF2-40B4-BE49-F238E27FC236}">
                <a16:creationId xmlns:a16="http://schemas.microsoft.com/office/drawing/2014/main" id="{00E61040-774A-5652-BF89-080486FF2D2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1420333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42833"/>
    </mc:Choice>
    <mc:Fallback xmlns="">
      <p:transition spd="slow" advTm="142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15"/>
                </p:tgtEl>
              </p:cMediaNode>
            </p:audio>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Content Placeholder 7" descr="Icon&#10;&#10;Description automatically generated">
            <a:extLst>
              <a:ext uri="{FF2B5EF4-FFF2-40B4-BE49-F238E27FC236}">
                <a16:creationId xmlns:a16="http://schemas.microsoft.com/office/drawing/2014/main" id="{BBD2C964-E7A8-05BE-0508-387E33385AC3}"/>
              </a:ext>
            </a:extLst>
          </p:cNvPr>
          <p:cNvPicPr>
            <a:picLocks noChangeAspect="1"/>
          </p:cNvPicPr>
          <p:nvPr/>
        </p:nvPicPr>
        <p:blipFill rotWithShape="1">
          <a:blip r:embed="rId5">
            <a:duotone>
              <a:schemeClr val="bg2">
                <a:shade val="45000"/>
                <a:satMod val="135000"/>
              </a:schemeClr>
              <a:prstClr val="white"/>
            </a:duotone>
            <a:alphaModFix amt="45000"/>
            <a:extLst>
              <a:ext uri="{28A0092B-C50C-407E-A947-70E740481C1C}">
                <a14:useLocalDpi xmlns:a14="http://schemas.microsoft.com/office/drawing/2010/main" val="0"/>
              </a:ext>
            </a:extLst>
          </a:blip>
          <a:srcRect t="26907" b="16843"/>
          <a:stretch/>
        </p:blipFill>
        <p:spPr>
          <a:xfrm>
            <a:off x="20" y="10"/>
            <a:ext cx="12191980" cy="6857990"/>
          </a:xfrm>
          <a:prstGeom prst="rect">
            <a:avLst/>
          </a:prstGeom>
        </p:spPr>
      </p:pic>
      <p:sp>
        <p:nvSpPr>
          <p:cNvPr id="2" name="Title 1">
            <a:extLst>
              <a:ext uri="{FF2B5EF4-FFF2-40B4-BE49-F238E27FC236}">
                <a16:creationId xmlns:a16="http://schemas.microsoft.com/office/drawing/2014/main" id="{6B0459D2-4BB2-42D1-324F-1A8C1CC49325}"/>
              </a:ext>
            </a:extLst>
          </p:cNvPr>
          <p:cNvSpPr>
            <a:spLocks noGrp="1"/>
          </p:cNvSpPr>
          <p:nvPr>
            <p:ph type="title"/>
          </p:nvPr>
        </p:nvSpPr>
        <p:spPr>
          <a:xfrm>
            <a:off x="1097280" y="286603"/>
            <a:ext cx="10058400" cy="1450757"/>
          </a:xfrm>
        </p:spPr>
        <p:txBody>
          <a:bodyPr>
            <a:normAutofit/>
          </a:bodyPr>
          <a:lstStyle/>
          <a:p>
            <a:r>
              <a:rPr lang="en-GB" dirty="0"/>
              <a:t>Conclusion</a:t>
            </a:r>
          </a:p>
        </p:txBody>
      </p:sp>
      <p:cxnSp>
        <p:nvCxnSpPr>
          <p:cNvPr id="17" name="Straight Connector 16">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Content Placeholder 11">
            <a:extLst>
              <a:ext uri="{FF2B5EF4-FFF2-40B4-BE49-F238E27FC236}">
                <a16:creationId xmlns:a16="http://schemas.microsoft.com/office/drawing/2014/main" id="{B3B3AB76-C3C6-D862-59E7-06655A9FDAD9}"/>
              </a:ext>
            </a:extLst>
          </p:cNvPr>
          <p:cNvSpPr>
            <a:spLocks noGrp="1"/>
          </p:cNvSpPr>
          <p:nvPr>
            <p:ph idx="1"/>
          </p:nvPr>
        </p:nvSpPr>
        <p:spPr>
          <a:xfrm>
            <a:off x="757084" y="2108201"/>
            <a:ext cx="10825316" cy="3760891"/>
          </a:xfrm>
        </p:spPr>
        <p:txBody>
          <a:bodyPr>
            <a:normAutofit/>
          </a:bodyPr>
          <a:lstStyle/>
          <a:p>
            <a:pPr>
              <a:buFont typeface="Wingdings" panose="05000000000000000000" pitchFamily="2" charset="2"/>
              <a:buChar char="§"/>
            </a:pPr>
            <a:r>
              <a:rPr lang="en-US" dirty="0"/>
              <a:t>Significant risk of students lacking knowledge and application in mitigation.</a:t>
            </a:r>
          </a:p>
          <a:p>
            <a:pPr>
              <a:buFont typeface="Wingdings" panose="05000000000000000000" pitchFamily="2" charset="2"/>
              <a:buChar char="§"/>
            </a:pPr>
            <a:endParaRPr lang="en-US" dirty="0"/>
          </a:p>
          <a:p>
            <a:pPr>
              <a:buFont typeface="Wingdings" panose="05000000000000000000" pitchFamily="2" charset="2"/>
              <a:buChar char="§"/>
            </a:pPr>
            <a:r>
              <a:rPr lang="en-US" dirty="0"/>
              <a:t>Artefact: Age-appropriate with student responses and understanding phishing awareness level.</a:t>
            </a:r>
          </a:p>
          <a:p>
            <a:pPr>
              <a:buFont typeface="Wingdings" panose="05000000000000000000" pitchFamily="2" charset="2"/>
              <a:buChar char="§"/>
            </a:pPr>
            <a:endParaRPr lang="en-US" dirty="0"/>
          </a:p>
          <a:p>
            <a:pPr>
              <a:buFont typeface="Wingdings" panose="05000000000000000000" pitchFamily="2" charset="2"/>
              <a:buChar char="§"/>
            </a:pPr>
            <a:r>
              <a:rPr lang="en-US" dirty="0"/>
              <a:t>Long term </a:t>
            </a:r>
            <a:r>
              <a:rPr lang="en-GB" dirty="0"/>
              <a:t>behavioural</a:t>
            </a:r>
            <a:r>
              <a:rPr lang="en-US" dirty="0"/>
              <a:t> change is necessary (Nicholson et al., 2020).</a:t>
            </a:r>
          </a:p>
          <a:p>
            <a:pPr marL="0" indent="0">
              <a:buNone/>
            </a:pPr>
            <a:endParaRPr lang="en-US" dirty="0"/>
          </a:p>
          <a:p>
            <a:pPr>
              <a:buFont typeface="Wingdings" panose="05000000000000000000" pitchFamily="2" charset="2"/>
              <a:buChar char="§"/>
            </a:pPr>
            <a:r>
              <a:rPr lang="en-US" dirty="0"/>
              <a:t>Technology is rapidly evolving and integral part of secondary school curriculums (Aydın &amp; Gürol, 2019).</a:t>
            </a:r>
          </a:p>
        </p:txBody>
      </p:sp>
      <p:sp>
        <p:nvSpPr>
          <p:cNvPr id="19" name="Rectangle 18">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Footer Placeholder 4">
            <a:extLst>
              <a:ext uri="{FF2B5EF4-FFF2-40B4-BE49-F238E27FC236}">
                <a16:creationId xmlns:a16="http://schemas.microsoft.com/office/drawing/2014/main" id="{265B2853-256A-79D8-67C2-3B04622C88CF}"/>
              </a:ext>
            </a:extLst>
          </p:cNvPr>
          <p:cNvSpPr>
            <a:spLocks noGrp="1"/>
          </p:cNvSpPr>
          <p:nvPr>
            <p:ph type="ftr" sz="quarter" idx="11"/>
          </p:nvPr>
        </p:nvSpPr>
        <p:spPr>
          <a:xfrm>
            <a:off x="1097279" y="6446838"/>
            <a:ext cx="6818262" cy="365125"/>
          </a:xfrm>
        </p:spPr>
        <p:txBody>
          <a:bodyPr>
            <a:normAutofit/>
          </a:bodyPr>
          <a:lstStyle/>
          <a:p>
            <a:pPr>
              <a:spcAft>
                <a:spcPts val="600"/>
              </a:spcAft>
            </a:pPr>
            <a:r>
              <a:rPr lang="en-US" dirty="0"/>
              <a:t>Research Methods and Professional Practice Unit 10: Research Project Proposal</a:t>
            </a:r>
          </a:p>
        </p:txBody>
      </p:sp>
      <p:sp>
        <p:nvSpPr>
          <p:cNvPr id="4" name="Date Placeholder 3">
            <a:extLst>
              <a:ext uri="{FF2B5EF4-FFF2-40B4-BE49-F238E27FC236}">
                <a16:creationId xmlns:a16="http://schemas.microsoft.com/office/drawing/2014/main" id="{E08911E3-ECA4-488A-2848-E0968BE4EB9B}"/>
              </a:ext>
            </a:extLst>
          </p:cNvPr>
          <p:cNvSpPr>
            <a:spLocks noGrp="1"/>
          </p:cNvSpPr>
          <p:nvPr>
            <p:ph type="dt" sz="half" idx="10"/>
          </p:nvPr>
        </p:nvSpPr>
        <p:spPr>
          <a:xfrm>
            <a:off x="8218426" y="6446838"/>
            <a:ext cx="2584850" cy="365125"/>
          </a:xfrm>
        </p:spPr>
        <p:txBody>
          <a:bodyPr>
            <a:normAutofit/>
          </a:bodyPr>
          <a:lstStyle/>
          <a:p>
            <a:pPr>
              <a:spcAft>
                <a:spcPts val="600"/>
              </a:spcAft>
            </a:pPr>
            <a:fld id="{F0B60C5C-6C5E-465A-942F-4088304343F7}" type="datetime1">
              <a:rPr lang="en-GB" smtClean="0"/>
              <a:pPr>
                <a:spcAft>
                  <a:spcPts val="600"/>
                </a:spcAft>
              </a:pPr>
              <a:t>30/03/2023</a:t>
            </a:fld>
            <a:endParaRPr lang="en-US" dirty="0"/>
          </a:p>
        </p:txBody>
      </p:sp>
      <p:sp>
        <p:nvSpPr>
          <p:cNvPr id="6" name="Slide Number Placeholder 5">
            <a:extLst>
              <a:ext uri="{FF2B5EF4-FFF2-40B4-BE49-F238E27FC236}">
                <a16:creationId xmlns:a16="http://schemas.microsoft.com/office/drawing/2014/main" id="{3683A5D8-3D53-27AD-92C1-AC46D6B9AB0F}"/>
              </a:ext>
            </a:extLst>
          </p:cNvPr>
          <p:cNvSpPr>
            <a:spLocks noGrp="1"/>
          </p:cNvSpPr>
          <p:nvPr>
            <p:ph type="sldNum" sz="quarter" idx="12"/>
          </p:nvPr>
        </p:nvSpPr>
        <p:spPr>
          <a:xfrm>
            <a:off x="10993582" y="6446838"/>
            <a:ext cx="780010" cy="365125"/>
          </a:xfrm>
        </p:spPr>
        <p:txBody>
          <a:bodyPr>
            <a:normAutofit/>
          </a:bodyPr>
          <a:lstStyle/>
          <a:p>
            <a:pPr>
              <a:spcAft>
                <a:spcPts val="600"/>
              </a:spcAft>
            </a:pPr>
            <a:fld id="{3A98EE3D-8CD1-4C3F-BD1C-C98C9596463C}" type="slidenum">
              <a:rPr lang="en-US" smtClean="0"/>
              <a:pPr>
                <a:spcAft>
                  <a:spcPts val="600"/>
                </a:spcAft>
              </a:pPr>
              <a:t>11</a:t>
            </a:fld>
            <a:endParaRPr lang="en-US" dirty="0"/>
          </a:p>
        </p:txBody>
      </p:sp>
      <p:pic>
        <p:nvPicPr>
          <p:cNvPr id="18" name="Audio 17">
            <a:hlinkClick r:id="" action="ppaction://media"/>
            <a:extLst>
              <a:ext uri="{FF2B5EF4-FFF2-40B4-BE49-F238E27FC236}">
                <a16:creationId xmlns:a16="http://schemas.microsoft.com/office/drawing/2014/main" id="{036E0152-D0A8-9FF6-B9C5-4A6CAC223E9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70678252"/>
      </p:ext>
    </p:extLst>
  </p:cSld>
  <p:clrMapOvr>
    <a:masterClrMapping/>
  </p:clrMapOvr>
  <mc:AlternateContent xmlns:mc="http://schemas.openxmlformats.org/markup-compatibility/2006" xmlns:p14="http://schemas.microsoft.com/office/powerpoint/2010/main">
    <mc:Choice Requires="p14">
      <p:transition spd="slow" p14:dur="2000" advTm="42878"/>
    </mc:Choice>
    <mc:Fallback xmlns="">
      <p:transition spd="slow" advTm="42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18"/>
                </p:tgtEl>
              </p:cMediaNode>
            </p:audio>
          </p:childTnLst>
        </p:cTn>
      </p:par>
    </p:tnLst>
    <p:bldLst>
      <p:bldP spid="12"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03FF-7DA4-8E76-4576-455FA4664ADA}"/>
              </a:ext>
            </a:extLst>
          </p:cNvPr>
          <p:cNvSpPr>
            <a:spLocks noGrp="1"/>
          </p:cNvSpPr>
          <p:nvPr>
            <p:ph type="title"/>
          </p:nvPr>
        </p:nvSpPr>
        <p:spPr/>
        <p:txBody>
          <a:bodyPr/>
          <a:lstStyle/>
          <a:p>
            <a:r>
              <a:rPr lang="en-GB" dirty="0"/>
              <a:t>Timeline</a:t>
            </a:r>
          </a:p>
        </p:txBody>
      </p:sp>
      <p:graphicFrame>
        <p:nvGraphicFramePr>
          <p:cNvPr id="7" name="Content Placeholder 6">
            <a:extLst>
              <a:ext uri="{FF2B5EF4-FFF2-40B4-BE49-F238E27FC236}">
                <a16:creationId xmlns:a16="http://schemas.microsoft.com/office/drawing/2014/main" id="{5BDF3A3A-F418-8751-2B52-3D2F3DA85A25}"/>
              </a:ext>
            </a:extLst>
          </p:cNvPr>
          <p:cNvGraphicFramePr>
            <a:graphicFrameLocks noGrp="1"/>
          </p:cNvGraphicFramePr>
          <p:nvPr>
            <p:ph idx="1"/>
            <p:extLst>
              <p:ext uri="{D42A27DB-BD31-4B8C-83A1-F6EECF244321}">
                <p14:modId xmlns:p14="http://schemas.microsoft.com/office/powerpoint/2010/main" val="15134586"/>
              </p:ext>
            </p:extLst>
          </p:nvPr>
        </p:nvGraphicFramePr>
        <p:xfrm>
          <a:off x="220717" y="2108200"/>
          <a:ext cx="11824138" cy="411392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Date Placeholder 3">
            <a:extLst>
              <a:ext uri="{FF2B5EF4-FFF2-40B4-BE49-F238E27FC236}">
                <a16:creationId xmlns:a16="http://schemas.microsoft.com/office/drawing/2014/main" id="{695AD403-A097-A23A-937A-865F2932B577}"/>
              </a:ext>
            </a:extLst>
          </p:cNvPr>
          <p:cNvSpPr>
            <a:spLocks noGrp="1"/>
          </p:cNvSpPr>
          <p:nvPr>
            <p:ph type="dt" sz="half" idx="10"/>
          </p:nvPr>
        </p:nvSpPr>
        <p:spPr/>
        <p:txBody>
          <a:bodyPr/>
          <a:lstStyle/>
          <a:p>
            <a:fld id="{F0B60C5C-6C5E-465A-942F-4088304343F7}" type="datetime1">
              <a:rPr lang="en-GB" smtClean="0"/>
              <a:t>30/03/2023</a:t>
            </a:fld>
            <a:endParaRPr lang="en-US" dirty="0"/>
          </a:p>
        </p:txBody>
      </p:sp>
      <p:sp>
        <p:nvSpPr>
          <p:cNvPr id="5" name="Footer Placeholder 4">
            <a:extLst>
              <a:ext uri="{FF2B5EF4-FFF2-40B4-BE49-F238E27FC236}">
                <a16:creationId xmlns:a16="http://schemas.microsoft.com/office/drawing/2014/main" id="{DDC6B32B-E7B0-D1F8-0570-02CABF637BF0}"/>
              </a:ext>
            </a:extLst>
          </p:cNvPr>
          <p:cNvSpPr>
            <a:spLocks noGrp="1"/>
          </p:cNvSpPr>
          <p:nvPr>
            <p:ph type="ftr" sz="quarter" idx="11"/>
          </p:nvPr>
        </p:nvSpPr>
        <p:spPr/>
        <p:txBody>
          <a:bodyPr/>
          <a:lstStyle/>
          <a:p>
            <a:r>
              <a:rPr lang="en-US"/>
              <a:t>Research Methods and Professional Practice Unit 10: Research Project Proposal</a:t>
            </a:r>
            <a:endParaRPr lang="en-US" dirty="0"/>
          </a:p>
        </p:txBody>
      </p:sp>
      <p:sp>
        <p:nvSpPr>
          <p:cNvPr id="6" name="Slide Number Placeholder 5">
            <a:extLst>
              <a:ext uri="{FF2B5EF4-FFF2-40B4-BE49-F238E27FC236}">
                <a16:creationId xmlns:a16="http://schemas.microsoft.com/office/drawing/2014/main" id="{EB651DCC-3FE6-4313-3EAF-896BF298E24E}"/>
              </a:ext>
            </a:extLst>
          </p:cNvPr>
          <p:cNvSpPr>
            <a:spLocks noGrp="1"/>
          </p:cNvSpPr>
          <p:nvPr>
            <p:ph type="sldNum" sz="quarter" idx="12"/>
          </p:nvPr>
        </p:nvSpPr>
        <p:spPr/>
        <p:txBody>
          <a:bodyPr/>
          <a:lstStyle/>
          <a:p>
            <a:fld id="{3A98EE3D-8CD1-4C3F-BD1C-C98C9596463C}" type="slidenum">
              <a:rPr lang="en-US" smtClean="0"/>
              <a:t>12</a:t>
            </a:fld>
            <a:endParaRPr lang="en-US" dirty="0"/>
          </a:p>
        </p:txBody>
      </p:sp>
      <p:pic>
        <p:nvPicPr>
          <p:cNvPr id="19" name="Audio 18">
            <a:hlinkClick r:id="" action="ppaction://media"/>
            <a:extLst>
              <a:ext uri="{FF2B5EF4-FFF2-40B4-BE49-F238E27FC236}">
                <a16:creationId xmlns:a16="http://schemas.microsoft.com/office/drawing/2014/main" id="{47C4E231-A252-35CA-29AA-CE93672632FF}"/>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66541097"/>
      </p:ext>
    </p:extLst>
  </p:cSld>
  <p:clrMapOvr>
    <a:masterClrMapping/>
  </p:clrMapOvr>
  <mc:AlternateContent xmlns:mc="http://schemas.openxmlformats.org/markup-compatibility/2006">
    <mc:Choice xmlns:p14="http://schemas.microsoft.com/office/powerpoint/2010/main" Requires="p14">
      <p:transition spd="slow" p14:dur="2000" advTm="41933"/>
    </mc:Choice>
    <mc:Fallback>
      <p:transition spd="slow" advTm="419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A34E4-8874-F20C-D292-A4ECF29682E8}"/>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D22A11E8-6A27-D902-9DCC-97983AB7DE17}"/>
              </a:ext>
            </a:extLst>
          </p:cNvPr>
          <p:cNvSpPr>
            <a:spLocks noGrp="1"/>
          </p:cNvSpPr>
          <p:nvPr>
            <p:ph idx="1"/>
          </p:nvPr>
        </p:nvSpPr>
        <p:spPr>
          <a:xfrm>
            <a:off x="540774" y="2108201"/>
            <a:ext cx="11232818" cy="4338637"/>
          </a:xfrm>
        </p:spPr>
        <p:txBody>
          <a:bodyPr>
            <a:normAutofit fontScale="85000" lnSpcReduction="20000"/>
          </a:bodyPr>
          <a:lstStyle/>
          <a:p>
            <a:pPr marL="0" marR="0" indent="0">
              <a:spcBef>
                <a:spcPts val="0"/>
              </a:spcBef>
              <a:spcAft>
                <a:spcPts val="0"/>
              </a:spcAft>
              <a:buNone/>
            </a:pPr>
            <a:r>
              <a:rPr lang="en-US" sz="1800" kern="100" dirty="0" err="1">
                <a:effectLst/>
                <a:latin typeface="Arial" panose="020B0604020202020204" pitchFamily="34" charset="0"/>
                <a:ea typeface="Calibri" panose="020F0502020204030204" pitchFamily="34" charset="0"/>
              </a:rPr>
              <a:t>Aydın</a:t>
            </a:r>
            <a:r>
              <a:rPr lang="en-US" sz="1800" kern="100" dirty="0">
                <a:effectLst/>
                <a:latin typeface="Arial" panose="020B0604020202020204" pitchFamily="34" charset="0"/>
                <a:ea typeface="Calibri" panose="020F0502020204030204" pitchFamily="34" charset="0"/>
              </a:rPr>
              <a:t>, M. &amp; </a:t>
            </a:r>
            <a:r>
              <a:rPr lang="en-US" sz="1800" kern="100" dirty="0" err="1">
                <a:effectLst/>
                <a:latin typeface="Arial" panose="020B0604020202020204" pitchFamily="34" charset="0"/>
                <a:ea typeface="Calibri" panose="020F0502020204030204" pitchFamily="34" charset="0"/>
              </a:rPr>
              <a:t>Gürol</a:t>
            </a:r>
            <a:r>
              <a:rPr lang="en-US" sz="1800" kern="100" dirty="0">
                <a:effectLst/>
                <a:latin typeface="Arial" panose="020B0604020202020204" pitchFamily="34" charset="0"/>
                <a:ea typeface="Calibri" panose="020F0502020204030204" pitchFamily="34" charset="0"/>
              </a:rPr>
              <a:t>, M. (2019). A Systematic Review of Critical Factors Regarding ICT Use in Teaching and Learning. </a:t>
            </a:r>
            <a:r>
              <a:rPr lang="en-US" sz="1800" i="1" kern="100" dirty="0">
                <a:effectLst/>
                <a:latin typeface="Arial" panose="020B0604020202020204" pitchFamily="34" charset="0"/>
                <a:ea typeface="Calibri" panose="020F0502020204030204" pitchFamily="34" charset="0"/>
              </a:rPr>
              <a:t>International Journal of Progressive Education,</a:t>
            </a:r>
            <a:r>
              <a:rPr lang="en-US" sz="1800" kern="100" dirty="0">
                <a:effectLst/>
                <a:latin typeface="Arial" panose="020B0604020202020204" pitchFamily="34" charset="0"/>
                <a:ea typeface="Calibri" panose="020F0502020204030204" pitchFamily="34" charset="0"/>
              </a:rPr>
              <a:t> 15,  108-129.</a:t>
            </a:r>
          </a:p>
          <a:p>
            <a:pPr marL="0" marR="0" indent="0">
              <a:spcBef>
                <a:spcPts val="0"/>
              </a:spcBef>
              <a:spcAft>
                <a:spcPts val="0"/>
              </a:spcAft>
              <a:buNone/>
            </a:pP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err="1">
                <a:effectLst/>
                <a:latin typeface="Arial" panose="020B0604020202020204" pitchFamily="34" charset="0"/>
                <a:ea typeface="Calibri" panose="020F0502020204030204" pitchFamily="34" charset="0"/>
              </a:rPr>
              <a:t>Basak</a:t>
            </a:r>
            <a:r>
              <a:rPr lang="en-US" sz="1800" kern="100" dirty="0">
                <a:effectLst/>
                <a:latin typeface="Arial" panose="020B0604020202020204" pitchFamily="34" charset="0"/>
                <a:ea typeface="Calibri" panose="020F0502020204030204" pitchFamily="34" charset="0"/>
              </a:rPr>
              <a:t>, S., </a:t>
            </a:r>
            <a:r>
              <a:rPr lang="en-US" sz="1800" kern="100" dirty="0" err="1">
                <a:effectLst/>
                <a:latin typeface="Arial" panose="020B0604020202020204" pitchFamily="34" charset="0"/>
                <a:ea typeface="Calibri" panose="020F0502020204030204" pitchFamily="34" charset="0"/>
              </a:rPr>
              <a:t>Wotto</a:t>
            </a:r>
            <a:r>
              <a:rPr lang="en-US" sz="1800" kern="100" dirty="0">
                <a:effectLst/>
                <a:latin typeface="Arial" panose="020B0604020202020204" pitchFamily="34" charset="0"/>
                <a:ea typeface="Calibri" panose="020F0502020204030204" pitchFamily="34" charset="0"/>
              </a:rPr>
              <a:t>, M. &amp; </a:t>
            </a:r>
            <a:r>
              <a:rPr lang="en-US" sz="1800" kern="100" dirty="0" err="1">
                <a:effectLst/>
                <a:latin typeface="Arial" panose="020B0604020202020204" pitchFamily="34" charset="0"/>
                <a:ea typeface="Calibri" panose="020F0502020204030204" pitchFamily="34" charset="0"/>
              </a:rPr>
              <a:t>Bélanger</a:t>
            </a:r>
            <a:r>
              <a:rPr lang="en-US" sz="1800" kern="100" dirty="0">
                <a:effectLst/>
                <a:latin typeface="Arial" panose="020B0604020202020204" pitchFamily="34" charset="0"/>
                <a:ea typeface="Calibri" panose="020F0502020204030204" pitchFamily="34" charset="0"/>
              </a:rPr>
              <a:t>, P. (2018). E-learning, M-learning and D-learning: Conceptual definition and comparative analysis. </a:t>
            </a:r>
            <a:r>
              <a:rPr lang="en-US" sz="1800" i="1" kern="100" dirty="0">
                <a:effectLst/>
                <a:latin typeface="Arial" panose="020B0604020202020204" pitchFamily="34" charset="0"/>
                <a:ea typeface="Calibri" panose="020F0502020204030204" pitchFamily="34" charset="0"/>
              </a:rPr>
              <a:t>E-Learning and Digital Media,</a:t>
            </a:r>
            <a:r>
              <a:rPr lang="en-US" sz="1800" kern="100" dirty="0">
                <a:effectLst/>
                <a:latin typeface="Arial" panose="020B0604020202020204" pitchFamily="34" charset="0"/>
                <a:ea typeface="Calibri" panose="020F0502020204030204" pitchFamily="34" charset="0"/>
              </a:rPr>
              <a:t> 15,  191-216.</a:t>
            </a:r>
          </a:p>
          <a:p>
            <a:pPr marL="0" marR="0" indent="0">
              <a:spcBef>
                <a:spcPts val="0"/>
              </a:spcBef>
              <a:spcAft>
                <a:spcPts val="0"/>
              </a:spcAft>
              <a:buNone/>
            </a:pP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err="1">
                <a:effectLst/>
                <a:latin typeface="Arial" panose="020B0604020202020204" pitchFamily="34" charset="0"/>
                <a:ea typeface="Calibri" panose="020F0502020204030204" pitchFamily="34" charset="0"/>
              </a:rPr>
              <a:t>Belger</a:t>
            </a:r>
            <a:r>
              <a:rPr lang="en-US" sz="1800" kern="100" dirty="0">
                <a:effectLst/>
                <a:latin typeface="Arial" panose="020B0604020202020204" pitchFamily="34" charset="0"/>
                <a:ea typeface="Calibri" panose="020F0502020204030204" pitchFamily="34" charset="0"/>
              </a:rPr>
              <a:t>, T. (2023). One in three schools hit by fraudsters impersonating staff emails. Available from: </a:t>
            </a:r>
            <a:r>
              <a:rPr lang="en-US" sz="1800" u="sng" kern="100" dirty="0">
                <a:solidFill>
                  <a:srgbClr val="0563C1"/>
                </a:solidFill>
                <a:effectLst/>
                <a:latin typeface="Arial" panose="020B0604020202020204" pitchFamily="34" charset="0"/>
                <a:ea typeface="Calibri" panose="020F0502020204030204" pitchFamily="34" charset="0"/>
                <a:hlinkClick r:id="rId5"/>
              </a:rPr>
              <a:t>https://schoolsweek.co.uk/schools-hacked-cyber-incidents-advice-fraud-emails-results-day/#:~:text=Data%20leaks%20and%20email%20fraud,England%20at%2038%20per%20cent</a:t>
            </a:r>
            <a:r>
              <a:rPr lang="en-US" sz="1800" kern="100" dirty="0">
                <a:effectLst/>
                <a:latin typeface="Arial" panose="020B0604020202020204" pitchFamily="34" charset="0"/>
                <a:ea typeface="Calibri" panose="020F0502020204030204" pitchFamily="34" charset="0"/>
              </a:rPr>
              <a:t>. [Accessed 27 March 2023].</a:t>
            </a:r>
          </a:p>
          <a:p>
            <a:pPr marL="0" indent="0">
              <a:spcBef>
                <a:spcPts val="0"/>
              </a:spcBef>
              <a:spcAft>
                <a:spcPts val="0"/>
              </a:spcAft>
              <a:buNone/>
            </a:pPr>
            <a:endParaRPr lang="en-US" sz="1800" kern="100" dirty="0">
              <a:effectLst/>
              <a:latin typeface="Arial" panose="020B0604020202020204" pitchFamily="34" charset="0"/>
              <a:ea typeface="Calibri" panose="020F0502020204030204" pitchFamily="34" charset="0"/>
            </a:endParaRPr>
          </a:p>
          <a:p>
            <a:pPr marL="0" indent="0">
              <a:spcBef>
                <a:spcPts val="0"/>
              </a:spcBef>
              <a:spcAft>
                <a:spcPts val="0"/>
              </a:spcAft>
              <a:buNone/>
            </a:pPr>
            <a:r>
              <a:rPr lang="en-US" sz="1800" kern="100" dirty="0">
                <a:effectLst/>
                <a:latin typeface="Arial" panose="020B0604020202020204" pitchFamily="34" charset="0"/>
                <a:ea typeface="Calibri" panose="020F0502020204030204" pitchFamily="34" charset="0"/>
              </a:rPr>
              <a:t>British Computing Society. (2022). Code of Conduct For BCS Members. Available from: </a:t>
            </a:r>
            <a:r>
              <a:rPr lang="en-US" sz="1800" u="sng" kern="100" dirty="0">
                <a:solidFill>
                  <a:srgbClr val="0563C1"/>
                </a:solidFill>
                <a:effectLst/>
                <a:latin typeface="Arial" panose="020B0604020202020204" pitchFamily="34" charset="0"/>
                <a:ea typeface="Calibri" panose="020F0502020204030204" pitchFamily="34" charset="0"/>
                <a:hlinkClick r:id="rId6"/>
              </a:rPr>
              <a:t>https://www.bcs.org/media/2211/bcs-code-of-conduct.pdf</a:t>
            </a:r>
            <a:r>
              <a:rPr lang="en-US" sz="1800" kern="100" dirty="0">
                <a:effectLst/>
                <a:latin typeface="Arial" panose="020B0604020202020204" pitchFamily="34" charset="0"/>
                <a:ea typeface="Calibri" panose="020F0502020204030204" pitchFamily="34" charset="0"/>
              </a:rPr>
              <a:t> [Accessed 28 January 2023].</a:t>
            </a: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err="1">
                <a:effectLst/>
                <a:latin typeface="Arial" panose="020B0604020202020204" pitchFamily="34" charset="0"/>
                <a:ea typeface="Calibri" panose="020F0502020204030204" pitchFamily="34" charset="0"/>
              </a:rPr>
              <a:t>Chiou</a:t>
            </a:r>
            <a:r>
              <a:rPr lang="en-US" sz="1800" kern="100" dirty="0">
                <a:effectLst/>
                <a:latin typeface="Arial" panose="020B0604020202020204" pitchFamily="34" charset="0"/>
                <a:ea typeface="Calibri" panose="020F0502020204030204" pitchFamily="34" charset="0"/>
              </a:rPr>
              <a:t>, Y. M., Shen, C. C., Mouza, C. &amp; Rutherford, T. Augmented Reality-Based Cybersecurity Education on Phishing.  2021 IEEE International Conference on Artificial Intelligence and Virtual Reality (AIVR), 15-17 Nov. 2021 2021. 228-231.</a:t>
            </a:r>
          </a:p>
          <a:p>
            <a:pPr marL="0" marR="0" indent="0">
              <a:spcBef>
                <a:spcPts val="0"/>
              </a:spcBef>
              <a:spcAft>
                <a:spcPts val="0"/>
              </a:spcAft>
              <a:buNone/>
            </a:pP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a:effectLst/>
                <a:latin typeface="Arial" panose="020B0604020202020204" pitchFamily="34" charset="0"/>
                <a:ea typeface="Calibri" panose="020F0502020204030204" pitchFamily="34" charset="0"/>
              </a:rPr>
              <a:t>Clark, D. (2021). Provision of work for pupils learning from home at schools in England 2021. Available from: </a:t>
            </a:r>
            <a:r>
              <a:rPr lang="en-US" sz="1800" u="sng" kern="100" dirty="0">
                <a:solidFill>
                  <a:srgbClr val="0563C1"/>
                </a:solidFill>
                <a:effectLst/>
                <a:latin typeface="Arial" panose="020B0604020202020204" pitchFamily="34" charset="0"/>
                <a:ea typeface="Calibri" panose="020F0502020204030204" pitchFamily="34" charset="0"/>
                <a:hlinkClick r:id="rId7"/>
              </a:rPr>
              <a:t>https://www.statista.com/statistics/1266587/online-learning-methods-at-schools-england/</a:t>
            </a:r>
            <a:r>
              <a:rPr lang="en-US" sz="1800" kern="100" dirty="0">
                <a:effectLst/>
                <a:latin typeface="Arial" panose="020B0604020202020204" pitchFamily="34" charset="0"/>
                <a:ea typeface="Calibri" panose="020F0502020204030204" pitchFamily="34" charset="0"/>
              </a:rPr>
              <a:t> [Accessed 26 March 2023].</a:t>
            </a:r>
            <a:endParaRPr lang="en-GB" sz="1800" kern="100" dirty="0">
              <a:effectLst/>
              <a:latin typeface="Arial" panose="020B0604020202020204" pitchFamily="34" charset="0"/>
              <a:ea typeface="Calibri" panose="020F0502020204030204" pitchFamily="34" charset="0"/>
            </a:endParaRPr>
          </a:p>
        </p:txBody>
      </p:sp>
      <p:sp>
        <p:nvSpPr>
          <p:cNvPr id="4" name="Date Placeholder 3">
            <a:extLst>
              <a:ext uri="{FF2B5EF4-FFF2-40B4-BE49-F238E27FC236}">
                <a16:creationId xmlns:a16="http://schemas.microsoft.com/office/drawing/2014/main" id="{551D373E-D3A5-FF39-4D3F-99F8E79A9A6D}"/>
              </a:ext>
            </a:extLst>
          </p:cNvPr>
          <p:cNvSpPr>
            <a:spLocks noGrp="1"/>
          </p:cNvSpPr>
          <p:nvPr>
            <p:ph type="dt" sz="half" idx="10"/>
          </p:nvPr>
        </p:nvSpPr>
        <p:spPr/>
        <p:txBody>
          <a:bodyPr/>
          <a:lstStyle/>
          <a:p>
            <a:fld id="{F0B60C5C-6C5E-465A-942F-4088304343F7}" type="datetime1">
              <a:rPr lang="en-GB" smtClean="0"/>
              <a:t>30/03/2023</a:t>
            </a:fld>
            <a:endParaRPr lang="en-US" dirty="0"/>
          </a:p>
        </p:txBody>
      </p:sp>
      <p:sp>
        <p:nvSpPr>
          <p:cNvPr id="5" name="Footer Placeholder 4">
            <a:extLst>
              <a:ext uri="{FF2B5EF4-FFF2-40B4-BE49-F238E27FC236}">
                <a16:creationId xmlns:a16="http://schemas.microsoft.com/office/drawing/2014/main" id="{4B3EE8C6-2270-B091-22A9-7AE894A24F8F}"/>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6" name="Slide Number Placeholder 5">
            <a:extLst>
              <a:ext uri="{FF2B5EF4-FFF2-40B4-BE49-F238E27FC236}">
                <a16:creationId xmlns:a16="http://schemas.microsoft.com/office/drawing/2014/main" id="{D6ADB7BF-8917-E887-D0FB-5D32B2DA6765}"/>
              </a:ext>
            </a:extLst>
          </p:cNvPr>
          <p:cNvSpPr>
            <a:spLocks noGrp="1"/>
          </p:cNvSpPr>
          <p:nvPr>
            <p:ph type="sldNum" sz="quarter" idx="12"/>
          </p:nvPr>
        </p:nvSpPr>
        <p:spPr/>
        <p:txBody>
          <a:bodyPr/>
          <a:lstStyle/>
          <a:p>
            <a:fld id="{3A98EE3D-8CD1-4C3F-BD1C-C98C9596463C}" type="slidenum">
              <a:rPr lang="en-US" smtClean="0"/>
              <a:t>13</a:t>
            </a:fld>
            <a:endParaRPr lang="en-US" dirty="0"/>
          </a:p>
        </p:txBody>
      </p:sp>
      <p:pic>
        <p:nvPicPr>
          <p:cNvPr id="19" name="Audio 18">
            <a:hlinkClick r:id="" action="ppaction://media"/>
            <a:extLst>
              <a:ext uri="{FF2B5EF4-FFF2-40B4-BE49-F238E27FC236}">
                <a16:creationId xmlns:a16="http://schemas.microsoft.com/office/drawing/2014/main" id="{9C41DEA8-7EAD-38A5-97D0-88FDB60E38CE}"/>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00774148"/>
      </p:ext>
    </p:extLst>
  </p:cSld>
  <p:clrMapOvr>
    <a:masterClrMapping/>
  </p:clrMapOvr>
  <mc:AlternateContent xmlns:mc="http://schemas.openxmlformats.org/markup-compatibility/2006">
    <mc:Choice xmlns:p14="http://schemas.microsoft.com/office/powerpoint/2010/main" Requires="p14">
      <p:transition spd="slow" p14:dur="2000" advTm="7996"/>
    </mc:Choice>
    <mc:Fallback>
      <p:transition spd="slow" advTm="79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A34E4-8874-F20C-D292-A4ECF29682E8}"/>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D22A11E8-6A27-D902-9DCC-97983AB7DE17}"/>
              </a:ext>
            </a:extLst>
          </p:cNvPr>
          <p:cNvSpPr>
            <a:spLocks noGrp="1"/>
          </p:cNvSpPr>
          <p:nvPr>
            <p:ph idx="1"/>
          </p:nvPr>
        </p:nvSpPr>
        <p:spPr>
          <a:xfrm>
            <a:off x="580103" y="1970550"/>
            <a:ext cx="11031793" cy="4476288"/>
          </a:xfrm>
        </p:spPr>
        <p:txBody>
          <a:bodyPr>
            <a:noAutofit/>
          </a:bodyPr>
          <a:lstStyle/>
          <a:p>
            <a:pPr marL="0" indent="0">
              <a:spcBef>
                <a:spcPts val="0"/>
              </a:spcBef>
              <a:spcAft>
                <a:spcPts val="0"/>
              </a:spcAft>
              <a:buNone/>
            </a:pPr>
            <a:r>
              <a:rPr lang="en-US" sz="1600" kern="100" dirty="0">
                <a:effectLst/>
                <a:latin typeface="Arial" panose="020B0604020202020204" pitchFamily="34" charset="0"/>
                <a:ea typeface="Calibri" panose="020F0502020204030204" pitchFamily="34" charset="0"/>
              </a:rPr>
              <a:t>Consulting., I. (2019). General Data Protection Regulation (GDPR) – Official Legal Text. Available from: </a:t>
            </a:r>
            <a:r>
              <a:rPr lang="en-US" sz="1600" u="sng" kern="100" dirty="0">
                <a:solidFill>
                  <a:srgbClr val="0563C1"/>
                </a:solidFill>
                <a:effectLst/>
                <a:latin typeface="Arial" panose="020B0604020202020204" pitchFamily="34" charset="0"/>
                <a:ea typeface="Calibri" panose="020F0502020204030204" pitchFamily="34" charset="0"/>
                <a:hlinkClick r:id="rId4"/>
              </a:rPr>
              <a:t>https://gdpr-info.eu/</a:t>
            </a:r>
            <a:r>
              <a:rPr lang="en-US" sz="1600" kern="100" dirty="0">
                <a:effectLst/>
                <a:latin typeface="Arial" panose="020B0604020202020204" pitchFamily="34" charset="0"/>
                <a:ea typeface="Calibri" panose="020F0502020204030204" pitchFamily="34" charset="0"/>
              </a:rPr>
              <a:t> [Accessed 11 August 2021].</a:t>
            </a:r>
            <a:endParaRPr lang="en-GB" sz="16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endParaRPr lang="en-US" sz="14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400" kern="100" dirty="0" err="1">
                <a:effectLst/>
                <a:latin typeface="Arial" panose="020B0604020202020204" pitchFamily="34" charset="0"/>
                <a:ea typeface="Calibri" panose="020F0502020204030204" pitchFamily="34" charset="0"/>
              </a:rPr>
              <a:t>Daengsi</a:t>
            </a:r>
            <a:r>
              <a:rPr lang="en-US" sz="1400" kern="100" dirty="0">
                <a:effectLst/>
                <a:latin typeface="Arial" panose="020B0604020202020204" pitchFamily="34" charset="0"/>
                <a:ea typeface="Calibri" panose="020F0502020204030204" pitchFamily="34" charset="0"/>
              </a:rPr>
              <a:t>, T., </a:t>
            </a:r>
            <a:r>
              <a:rPr lang="en-US" sz="1400" kern="100" dirty="0" err="1">
                <a:effectLst/>
                <a:latin typeface="Arial" panose="020B0604020202020204" pitchFamily="34" charset="0"/>
                <a:ea typeface="Calibri" panose="020F0502020204030204" pitchFamily="34" charset="0"/>
              </a:rPr>
              <a:t>Pornpongtechavanich</a:t>
            </a:r>
            <a:r>
              <a:rPr lang="en-US" sz="1400" kern="100" dirty="0">
                <a:effectLst/>
                <a:latin typeface="Arial" panose="020B0604020202020204" pitchFamily="34" charset="0"/>
                <a:ea typeface="Calibri" panose="020F0502020204030204" pitchFamily="34" charset="0"/>
              </a:rPr>
              <a:t>, P. &amp; </a:t>
            </a:r>
            <a:r>
              <a:rPr lang="en-US" sz="1400" kern="100" dirty="0" err="1">
                <a:effectLst/>
                <a:latin typeface="Arial" panose="020B0604020202020204" pitchFamily="34" charset="0"/>
                <a:ea typeface="Calibri" panose="020F0502020204030204" pitchFamily="34" charset="0"/>
              </a:rPr>
              <a:t>Wuttidittachotti</a:t>
            </a:r>
            <a:r>
              <a:rPr lang="en-US" sz="1400" kern="100" dirty="0">
                <a:effectLst/>
                <a:latin typeface="Arial" panose="020B0604020202020204" pitchFamily="34" charset="0"/>
                <a:ea typeface="Calibri" panose="020F0502020204030204" pitchFamily="34" charset="0"/>
              </a:rPr>
              <a:t>, P. (2022). Cybersecurity Awareness Enhancement: A Study of the Effects of Age and Gender of Thai Employees Associated with Phishing Attacks. </a:t>
            </a:r>
            <a:r>
              <a:rPr lang="en-US" sz="1400" i="1" kern="100" dirty="0">
                <a:effectLst/>
                <a:latin typeface="Arial" panose="020B0604020202020204" pitchFamily="34" charset="0"/>
                <a:ea typeface="Calibri" panose="020F0502020204030204" pitchFamily="34" charset="0"/>
              </a:rPr>
              <a:t>Education and Information Technologies,</a:t>
            </a:r>
            <a:r>
              <a:rPr lang="en-US" sz="1400" kern="100" dirty="0">
                <a:effectLst/>
                <a:latin typeface="Arial" panose="020B0604020202020204" pitchFamily="34" charset="0"/>
                <a:ea typeface="Calibri" panose="020F0502020204030204" pitchFamily="34" charset="0"/>
              </a:rPr>
              <a:t> 27, (4):  4729-4752.</a:t>
            </a:r>
          </a:p>
          <a:p>
            <a:pPr marL="0" marR="0" indent="0">
              <a:spcBef>
                <a:spcPts val="0"/>
              </a:spcBef>
              <a:spcAft>
                <a:spcPts val="0"/>
              </a:spcAft>
              <a:buNone/>
            </a:pPr>
            <a:endParaRPr lang="en-GB" sz="14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400" kern="100" dirty="0">
                <a:effectLst/>
                <a:latin typeface="Arial" panose="020B0604020202020204" pitchFamily="34" charset="0"/>
                <a:ea typeface="Calibri" panose="020F0502020204030204" pitchFamily="34" charset="0"/>
              </a:rPr>
              <a:t>Department for Digital Culture  Media and Sport. (2022). Cyber Security Breaches Survey 2022. Available from: </a:t>
            </a:r>
            <a:r>
              <a:rPr lang="en-US" sz="1400" u="sng" kern="100" dirty="0">
                <a:solidFill>
                  <a:srgbClr val="0563C1"/>
                </a:solidFill>
                <a:effectLst/>
                <a:latin typeface="Arial" panose="020B0604020202020204" pitchFamily="34" charset="0"/>
                <a:ea typeface="Calibri" panose="020F0502020204030204" pitchFamily="34" charset="0"/>
                <a:hlinkClick r:id="rId5"/>
              </a:rPr>
              <a:t>https://www.gov.uk/government/statistics/cyber-security-breaches-survey-2022/cyber-security-breaches-survey-2022</a:t>
            </a:r>
            <a:r>
              <a:rPr lang="en-US" sz="1400" kern="100" dirty="0">
                <a:effectLst/>
                <a:latin typeface="Arial" panose="020B0604020202020204" pitchFamily="34" charset="0"/>
                <a:ea typeface="Calibri" panose="020F0502020204030204" pitchFamily="34" charset="0"/>
              </a:rPr>
              <a:t> [Accessed 27 March 2023].</a:t>
            </a:r>
          </a:p>
          <a:p>
            <a:pPr marL="0" marR="0" indent="0">
              <a:spcBef>
                <a:spcPts val="0"/>
              </a:spcBef>
              <a:spcAft>
                <a:spcPts val="0"/>
              </a:spcAft>
              <a:buNone/>
            </a:pPr>
            <a:endParaRPr lang="en-GB" sz="14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400" kern="100" dirty="0">
                <a:effectLst/>
                <a:latin typeface="Arial" panose="020B0604020202020204" pitchFamily="34" charset="0"/>
                <a:ea typeface="Calibri" panose="020F0502020204030204" pitchFamily="34" charset="0"/>
              </a:rPr>
              <a:t>Diaz, A., Sherman, A. T. &amp; Joshi, A. (2020). Phishing in an academic community: A study of user susceptibility and behavior. </a:t>
            </a:r>
            <a:r>
              <a:rPr lang="en-US" sz="1400" i="1" kern="100" dirty="0" err="1">
                <a:effectLst/>
                <a:latin typeface="Arial" panose="020B0604020202020204" pitchFamily="34" charset="0"/>
                <a:ea typeface="Calibri" panose="020F0502020204030204" pitchFamily="34" charset="0"/>
              </a:rPr>
              <a:t>Cryptologia</a:t>
            </a:r>
            <a:r>
              <a:rPr lang="en-US" sz="1400" i="1" kern="100" dirty="0">
                <a:effectLst/>
                <a:latin typeface="Arial" panose="020B0604020202020204" pitchFamily="34" charset="0"/>
                <a:ea typeface="Calibri" panose="020F0502020204030204" pitchFamily="34" charset="0"/>
              </a:rPr>
              <a:t>,</a:t>
            </a:r>
            <a:r>
              <a:rPr lang="en-US" sz="1400" kern="100" dirty="0">
                <a:effectLst/>
                <a:latin typeface="Arial" panose="020B0604020202020204" pitchFamily="34" charset="0"/>
                <a:ea typeface="Calibri" panose="020F0502020204030204" pitchFamily="34" charset="0"/>
              </a:rPr>
              <a:t> 44, (1):  53-67.</a:t>
            </a:r>
          </a:p>
          <a:p>
            <a:pPr marL="0" marR="0" indent="0">
              <a:spcBef>
                <a:spcPts val="0"/>
              </a:spcBef>
              <a:spcAft>
                <a:spcPts val="0"/>
              </a:spcAft>
              <a:buNone/>
            </a:pPr>
            <a:endParaRPr lang="en-GB" sz="14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400" kern="100" dirty="0">
                <a:effectLst/>
                <a:latin typeface="Arial" panose="020B0604020202020204" pitchFamily="34" charset="0"/>
                <a:ea typeface="Calibri" panose="020F0502020204030204" pitchFamily="34" charset="0"/>
              </a:rPr>
              <a:t>Distler, V., </a:t>
            </a:r>
            <a:r>
              <a:rPr lang="en-US" sz="1400" kern="100" dirty="0" err="1">
                <a:effectLst/>
                <a:latin typeface="Arial" panose="020B0604020202020204" pitchFamily="34" charset="0"/>
                <a:ea typeface="Calibri" panose="020F0502020204030204" pitchFamily="34" charset="0"/>
              </a:rPr>
              <a:t>Fassl</a:t>
            </a:r>
            <a:r>
              <a:rPr lang="en-US" sz="1400" kern="100" dirty="0">
                <a:effectLst/>
                <a:latin typeface="Arial" panose="020B0604020202020204" pitchFamily="34" charset="0"/>
                <a:ea typeface="Calibri" panose="020F0502020204030204" pitchFamily="34" charset="0"/>
              </a:rPr>
              <a:t>, M., Habib, H., </a:t>
            </a:r>
            <a:r>
              <a:rPr lang="en-US" sz="1400" kern="100" dirty="0" err="1">
                <a:effectLst/>
                <a:latin typeface="Arial" panose="020B0604020202020204" pitchFamily="34" charset="0"/>
                <a:ea typeface="Calibri" panose="020F0502020204030204" pitchFamily="34" charset="0"/>
              </a:rPr>
              <a:t>Krombholz</a:t>
            </a:r>
            <a:r>
              <a:rPr lang="en-US" sz="1400" kern="100" dirty="0">
                <a:effectLst/>
                <a:latin typeface="Arial" panose="020B0604020202020204" pitchFamily="34" charset="0"/>
                <a:ea typeface="Calibri" panose="020F0502020204030204" pitchFamily="34" charset="0"/>
              </a:rPr>
              <a:t>, K., </a:t>
            </a:r>
            <a:r>
              <a:rPr lang="en-US" sz="1400" kern="100" dirty="0" err="1">
                <a:effectLst/>
                <a:latin typeface="Arial" panose="020B0604020202020204" pitchFamily="34" charset="0"/>
                <a:ea typeface="Calibri" panose="020F0502020204030204" pitchFamily="34" charset="0"/>
              </a:rPr>
              <a:t>Lenzini</a:t>
            </a:r>
            <a:r>
              <a:rPr lang="en-US" sz="1400" kern="100" dirty="0">
                <a:effectLst/>
                <a:latin typeface="Arial" panose="020B0604020202020204" pitchFamily="34" charset="0"/>
                <a:ea typeface="Calibri" panose="020F0502020204030204" pitchFamily="34" charset="0"/>
              </a:rPr>
              <a:t>, G., </a:t>
            </a:r>
            <a:r>
              <a:rPr lang="en-US" sz="1400" kern="100" dirty="0" err="1">
                <a:effectLst/>
                <a:latin typeface="Arial" panose="020B0604020202020204" pitchFamily="34" charset="0"/>
                <a:ea typeface="Calibri" panose="020F0502020204030204" pitchFamily="34" charset="0"/>
              </a:rPr>
              <a:t>Lallemand</a:t>
            </a:r>
            <a:r>
              <a:rPr lang="en-US" sz="1400" kern="100" dirty="0">
                <a:effectLst/>
                <a:latin typeface="Arial" panose="020B0604020202020204" pitchFamily="34" charset="0"/>
                <a:ea typeface="Calibri" panose="020F0502020204030204" pitchFamily="34" charset="0"/>
              </a:rPr>
              <a:t>, C., </a:t>
            </a:r>
            <a:r>
              <a:rPr lang="en-US" sz="1400" kern="100" dirty="0" err="1">
                <a:effectLst/>
                <a:latin typeface="Arial" panose="020B0604020202020204" pitchFamily="34" charset="0"/>
                <a:ea typeface="Calibri" panose="020F0502020204030204" pitchFamily="34" charset="0"/>
              </a:rPr>
              <a:t>Cranor</a:t>
            </a:r>
            <a:r>
              <a:rPr lang="en-US" sz="1400" kern="100" dirty="0">
                <a:effectLst/>
                <a:latin typeface="Arial" panose="020B0604020202020204" pitchFamily="34" charset="0"/>
                <a:ea typeface="Calibri" panose="020F0502020204030204" pitchFamily="34" charset="0"/>
              </a:rPr>
              <a:t>, L. F. &amp; Koenig, V. (2021). A Systematic Literature Review of Empirical Methods and Risk Representation in Usable Privacy and Security Research. </a:t>
            </a:r>
            <a:r>
              <a:rPr lang="en-US" sz="1400" i="1" kern="100" dirty="0">
                <a:effectLst/>
                <a:latin typeface="Arial" panose="020B0604020202020204" pitchFamily="34" charset="0"/>
                <a:ea typeface="Calibri" panose="020F0502020204030204" pitchFamily="34" charset="0"/>
              </a:rPr>
              <a:t>ACM Trans. </a:t>
            </a:r>
            <a:r>
              <a:rPr lang="en-US" sz="1400" i="1" kern="100" dirty="0" err="1">
                <a:effectLst/>
                <a:latin typeface="Arial" panose="020B0604020202020204" pitchFamily="34" charset="0"/>
                <a:ea typeface="Calibri" panose="020F0502020204030204" pitchFamily="34" charset="0"/>
              </a:rPr>
              <a:t>Comput</a:t>
            </a:r>
            <a:r>
              <a:rPr lang="en-US" sz="1400" i="1" kern="100" dirty="0">
                <a:effectLst/>
                <a:latin typeface="Arial" panose="020B0604020202020204" pitchFamily="34" charset="0"/>
                <a:ea typeface="Calibri" panose="020F0502020204030204" pitchFamily="34" charset="0"/>
              </a:rPr>
              <a:t>.-Hum. Interact.,</a:t>
            </a:r>
            <a:r>
              <a:rPr lang="en-US" sz="1400" kern="100" dirty="0">
                <a:effectLst/>
                <a:latin typeface="Arial" panose="020B0604020202020204" pitchFamily="34" charset="0"/>
                <a:ea typeface="Calibri" panose="020F0502020204030204" pitchFamily="34" charset="0"/>
              </a:rPr>
              <a:t> 28, (6):  Article 43.</a:t>
            </a:r>
            <a:endParaRPr lang="en-GB" sz="1400" kern="100" dirty="0">
              <a:effectLst/>
              <a:latin typeface="Arial" panose="020B0604020202020204" pitchFamily="34" charset="0"/>
              <a:ea typeface="Calibri" panose="020F0502020204030204" pitchFamily="34" charset="0"/>
            </a:endParaRPr>
          </a:p>
          <a:p>
            <a:endParaRPr lang="en-GB" sz="1200" dirty="0"/>
          </a:p>
        </p:txBody>
      </p:sp>
      <p:sp>
        <p:nvSpPr>
          <p:cNvPr id="4" name="Date Placeholder 3">
            <a:extLst>
              <a:ext uri="{FF2B5EF4-FFF2-40B4-BE49-F238E27FC236}">
                <a16:creationId xmlns:a16="http://schemas.microsoft.com/office/drawing/2014/main" id="{551D373E-D3A5-FF39-4D3F-99F8E79A9A6D}"/>
              </a:ext>
            </a:extLst>
          </p:cNvPr>
          <p:cNvSpPr>
            <a:spLocks noGrp="1"/>
          </p:cNvSpPr>
          <p:nvPr>
            <p:ph type="dt" sz="half" idx="10"/>
          </p:nvPr>
        </p:nvSpPr>
        <p:spPr/>
        <p:txBody>
          <a:bodyPr/>
          <a:lstStyle/>
          <a:p>
            <a:fld id="{F0B60C5C-6C5E-465A-942F-4088304343F7}" type="datetime1">
              <a:rPr lang="en-GB" smtClean="0"/>
              <a:t>30/03/2023</a:t>
            </a:fld>
            <a:endParaRPr lang="en-US" dirty="0"/>
          </a:p>
        </p:txBody>
      </p:sp>
      <p:sp>
        <p:nvSpPr>
          <p:cNvPr id="5" name="Footer Placeholder 4">
            <a:extLst>
              <a:ext uri="{FF2B5EF4-FFF2-40B4-BE49-F238E27FC236}">
                <a16:creationId xmlns:a16="http://schemas.microsoft.com/office/drawing/2014/main" id="{4B3EE8C6-2270-B091-22A9-7AE894A24F8F}"/>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6" name="Slide Number Placeholder 5">
            <a:extLst>
              <a:ext uri="{FF2B5EF4-FFF2-40B4-BE49-F238E27FC236}">
                <a16:creationId xmlns:a16="http://schemas.microsoft.com/office/drawing/2014/main" id="{D6ADB7BF-8917-E887-D0FB-5D32B2DA6765}"/>
              </a:ext>
            </a:extLst>
          </p:cNvPr>
          <p:cNvSpPr>
            <a:spLocks noGrp="1"/>
          </p:cNvSpPr>
          <p:nvPr>
            <p:ph type="sldNum" sz="quarter" idx="12"/>
          </p:nvPr>
        </p:nvSpPr>
        <p:spPr/>
        <p:txBody>
          <a:bodyPr/>
          <a:lstStyle/>
          <a:p>
            <a:fld id="{3A98EE3D-8CD1-4C3F-BD1C-C98C9596463C}" type="slidenum">
              <a:rPr lang="en-US" smtClean="0"/>
              <a:t>14</a:t>
            </a:fld>
            <a:endParaRPr lang="en-US" dirty="0"/>
          </a:p>
        </p:txBody>
      </p:sp>
      <p:pic>
        <p:nvPicPr>
          <p:cNvPr id="19" name="Audio 18">
            <a:hlinkClick r:id="" action="ppaction://media"/>
            <a:extLst>
              <a:ext uri="{FF2B5EF4-FFF2-40B4-BE49-F238E27FC236}">
                <a16:creationId xmlns:a16="http://schemas.microsoft.com/office/drawing/2014/main" id="{F1292A93-3C37-C711-A3D9-90BB5C541EA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54873685"/>
      </p:ext>
    </p:extLst>
  </p:cSld>
  <p:clrMapOvr>
    <a:masterClrMapping/>
  </p:clrMapOvr>
  <mc:AlternateContent xmlns:mc="http://schemas.openxmlformats.org/markup-compatibility/2006">
    <mc:Choice xmlns:p14="http://schemas.microsoft.com/office/powerpoint/2010/main" Requires="p14">
      <p:transition spd="slow" p14:dur="2000" advTm="3818"/>
    </mc:Choice>
    <mc:Fallback>
      <p:transition spd="slow" advTm="3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A34E4-8874-F20C-D292-A4ECF29682E8}"/>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D22A11E8-6A27-D902-9DCC-97983AB7DE17}"/>
              </a:ext>
            </a:extLst>
          </p:cNvPr>
          <p:cNvSpPr>
            <a:spLocks noGrp="1"/>
          </p:cNvSpPr>
          <p:nvPr>
            <p:ph idx="1"/>
          </p:nvPr>
        </p:nvSpPr>
        <p:spPr>
          <a:xfrm>
            <a:off x="747252" y="1919015"/>
            <a:ext cx="11026340" cy="4125451"/>
          </a:xfrm>
        </p:spPr>
        <p:txBody>
          <a:bodyPr>
            <a:noAutofit/>
          </a:bodyPr>
          <a:lstStyle/>
          <a:p>
            <a:pPr marL="0" marR="0" indent="0">
              <a:spcBef>
                <a:spcPts val="0"/>
              </a:spcBef>
              <a:spcAft>
                <a:spcPts val="0"/>
              </a:spcAft>
              <a:buNone/>
            </a:pPr>
            <a:r>
              <a:rPr lang="en-US" sz="1500" kern="100" dirty="0">
                <a:effectLst/>
                <a:latin typeface="Arial" panose="020B0604020202020204" pitchFamily="34" charset="0"/>
                <a:ea typeface="Calibri" panose="020F0502020204030204" pitchFamily="34" charset="0"/>
              </a:rPr>
              <a:t>Duffin, E. (2022). Share of U.S. K-12 students who use digital learning tools daily by level 2019. Available from: </a:t>
            </a:r>
            <a:r>
              <a:rPr lang="en-US" sz="1500" u="sng" kern="100" dirty="0">
                <a:solidFill>
                  <a:srgbClr val="0563C1"/>
                </a:solidFill>
                <a:effectLst/>
                <a:latin typeface="Arial" panose="020B0604020202020204" pitchFamily="34" charset="0"/>
                <a:ea typeface="Calibri" panose="020F0502020204030204" pitchFamily="34" charset="0"/>
                <a:hlinkClick r:id="rId4"/>
              </a:rPr>
              <a:t>https://www.statista.com/statistics/1076292/share-k-12-students-us-who-use-digital-learning-tools-daily-level/</a:t>
            </a:r>
            <a:r>
              <a:rPr lang="en-US" sz="1500" kern="100" dirty="0">
                <a:effectLst/>
                <a:latin typeface="Arial" panose="020B0604020202020204" pitchFamily="34" charset="0"/>
                <a:ea typeface="Calibri" panose="020F0502020204030204" pitchFamily="34" charset="0"/>
              </a:rPr>
              <a:t> [Accessed 26 March 2023].</a:t>
            </a:r>
          </a:p>
          <a:p>
            <a:pPr marL="0" marR="0" indent="0">
              <a:spcBef>
                <a:spcPts val="0"/>
              </a:spcBef>
              <a:spcAft>
                <a:spcPts val="0"/>
              </a:spcAft>
              <a:buNone/>
            </a:pPr>
            <a:endParaRPr lang="en-GB" sz="15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500" kern="100" dirty="0">
                <a:effectLst/>
                <a:latin typeface="Arial" panose="020B0604020202020204" pitchFamily="34" charset="0"/>
                <a:ea typeface="Calibri" panose="020F0502020204030204" pitchFamily="34" charset="0"/>
              </a:rPr>
              <a:t>Henshaw, P. (2023). School cyber-attacks: Top three methods revealed. Available from: </a:t>
            </a:r>
            <a:r>
              <a:rPr lang="en-US" sz="1500" u="sng" kern="100" dirty="0">
                <a:solidFill>
                  <a:srgbClr val="0563C1"/>
                </a:solidFill>
                <a:effectLst/>
                <a:latin typeface="Arial" panose="020B0604020202020204" pitchFamily="34" charset="0"/>
                <a:ea typeface="Calibri" panose="020F0502020204030204" pitchFamily="34" charset="0"/>
                <a:hlinkClick r:id="rId5"/>
              </a:rPr>
              <a:t>https://www.sec-ed.co.uk/news/school-cyber-attacks-top-three-methods-revealed-malware-ransomware-phishing-spoofing-education-hackers/#:~:text=The%20audit%20found%20that%20awareness,to%2035%25%20in%202019</a:t>
            </a:r>
            <a:r>
              <a:rPr lang="en-US" sz="1500" kern="100" dirty="0">
                <a:effectLst/>
                <a:latin typeface="Arial" panose="020B0604020202020204" pitchFamily="34" charset="0"/>
                <a:ea typeface="Calibri" panose="020F0502020204030204" pitchFamily="34" charset="0"/>
              </a:rPr>
              <a:t>). [Accessed 26 March 2023].</a:t>
            </a:r>
          </a:p>
          <a:p>
            <a:pPr marL="0" marR="0" indent="0">
              <a:spcBef>
                <a:spcPts val="0"/>
              </a:spcBef>
              <a:spcAft>
                <a:spcPts val="0"/>
              </a:spcAft>
              <a:buNone/>
            </a:pPr>
            <a:endParaRPr lang="en-GB" sz="15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500" kern="100" dirty="0">
                <a:effectLst/>
                <a:latin typeface="Arial" panose="020B0604020202020204" pitchFamily="34" charset="0"/>
                <a:ea typeface="Calibri" panose="020F0502020204030204" pitchFamily="34" charset="0"/>
              </a:rPr>
              <a:t>Irwin, L. (2023). The 5 Most Common Types of Phishing Attack. Available from: </a:t>
            </a:r>
            <a:r>
              <a:rPr lang="en-US" sz="1500" u="sng" kern="100" dirty="0">
                <a:solidFill>
                  <a:srgbClr val="0563C1"/>
                </a:solidFill>
                <a:effectLst/>
                <a:latin typeface="Arial" panose="020B0604020202020204" pitchFamily="34" charset="0"/>
                <a:ea typeface="Calibri" panose="020F0502020204030204" pitchFamily="34" charset="0"/>
                <a:hlinkClick r:id="rId6"/>
              </a:rPr>
              <a:t>https://www.itgovernance.eu/blog/en/the-5-most-common-types-of-phishing-attack</a:t>
            </a:r>
            <a:r>
              <a:rPr lang="en-US" sz="1500" kern="100" dirty="0">
                <a:effectLst/>
                <a:latin typeface="Arial" panose="020B0604020202020204" pitchFamily="34" charset="0"/>
                <a:ea typeface="Calibri" panose="020F0502020204030204" pitchFamily="34" charset="0"/>
              </a:rPr>
              <a:t> [Accessed 26 March 2023].</a:t>
            </a:r>
          </a:p>
          <a:p>
            <a:pPr marL="0" marR="0" indent="0">
              <a:spcBef>
                <a:spcPts val="0"/>
              </a:spcBef>
              <a:spcAft>
                <a:spcPts val="0"/>
              </a:spcAft>
              <a:buNone/>
            </a:pPr>
            <a:endParaRPr lang="en-GB" sz="15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500" kern="100" dirty="0" err="1">
                <a:effectLst/>
                <a:latin typeface="Arial" panose="020B0604020202020204" pitchFamily="34" charset="0"/>
                <a:ea typeface="Calibri" panose="020F0502020204030204" pitchFamily="34" charset="0"/>
              </a:rPr>
              <a:t>Lastdrager</a:t>
            </a:r>
            <a:r>
              <a:rPr lang="en-US" sz="1500" kern="100" dirty="0">
                <a:effectLst/>
                <a:latin typeface="Arial" panose="020B0604020202020204" pitchFamily="34" charset="0"/>
                <a:ea typeface="Calibri" panose="020F0502020204030204" pitchFamily="34" charset="0"/>
              </a:rPr>
              <a:t>, E., Gallardo, I. C., </a:t>
            </a:r>
            <a:r>
              <a:rPr lang="en-US" sz="1500" kern="100" dirty="0" err="1">
                <a:effectLst/>
                <a:latin typeface="Arial" panose="020B0604020202020204" pitchFamily="34" charset="0"/>
                <a:ea typeface="Calibri" panose="020F0502020204030204" pitchFamily="34" charset="0"/>
              </a:rPr>
              <a:t>Hartel</a:t>
            </a:r>
            <a:r>
              <a:rPr lang="en-US" sz="1500" kern="100" dirty="0">
                <a:effectLst/>
                <a:latin typeface="Arial" panose="020B0604020202020204" pitchFamily="34" charset="0"/>
                <a:ea typeface="Calibri" panose="020F0502020204030204" pitchFamily="34" charset="0"/>
              </a:rPr>
              <a:t>, P. &amp; Junger, M. (2017). </a:t>
            </a:r>
            <a:r>
              <a:rPr lang="en-US" sz="1500" i="1" kern="100" dirty="0">
                <a:effectLst/>
                <a:latin typeface="Arial" panose="020B0604020202020204" pitchFamily="34" charset="0"/>
                <a:ea typeface="Calibri" panose="020F0502020204030204" pitchFamily="34" charset="0"/>
              </a:rPr>
              <a:t>How effective is anti-phishing training for children?</a:t>
            </a:r>
            <a:r>
              <a:rPr lang="en-US" sz="1500" kern="100" dirty="0">
                <a:effectLst/>
                <a:latin typeface="Arial" panose="020B0604020202020204" pitchFamily="34" charset="0"/>
                <a:ea typeface="Calibri" panose="020F0502020204030204" pitchFamily="34" charset="0"/>
              </a:rPr>
              <a:t> </a:t>
            </a:r>
            <a:r>
              <a:rPr lang="en-US" sz="1500" i="1" kern="100" dirty="0">
                <a:effectLst/>
                <a:latin typeface="Arial" panose="020B0604020202020204" pitchFamily="34" charset="0"/>
                <a:ea typeface="Calibri" panose="020F0502020204030204" pitchFamily="34" charset="0"/>
              </a:rPr>
              <a:t>Proceedings of the Thirteenth USENIX Conference on Usable Privacy and Security.</a:t>
            </a:r>
            <a:r>
              <a:rPr lang="en-US" sz="1500" kern="100" dirty="0">
                <a:effectLst/>
                <a:latin typeface="Arial" panose="020B0604020202020204" pitchFamily="34" charset="0"/>
                <a:ea typeface="Calibri" panose="020F0502020204030204" pitchFamily="34" charset="0"/>
              </a:rPr>
              <a:t> Santa Clara, CA, USA: USENIX Association.</a:t>
            </a:r>
            <a:endParaRPr lang="en-GB" sz="15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endParaRPr lang="en-GB" sz="15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500" kern="100" dirty="0" err="1">
                <a:effectLst/>
                <a:latin typeface="Arial" panose="020B0604020202020204" pitchFamily="34" charset="0"/>
                <a:ea typeface="Calibri" panose="020F0502020204030204" pitchFamily="34" charset="0"/>
              </a:rPr>
              <a:t>Lastdrager</a:t>
            </a:r>
            <a:r>
              <a:rPr lang="en-US" sz="1500" kern="100" dirty="0">
                <a:effectLst/>
                <a:latin typeface="Arial" panose="020B0604020202020204" pitchFamily="34" charset="0"/>
                <a:ea typeface="Calibri" panose="020F0502020204030204" pitchFamily="34" charset="0"/>
              </a:rPr>
              <a:t>, E. E. H. (2014). Achieving a consensual definition of phishing based on a systematic review of the literature. </a:t>
            </a:r>
            <a:r>
              <a:rPr lang="en-US" sz="1500" i="1" kern="100" dirty="0">
                <a:effectLst/>
                <a:latin typeface="Arial" panose="020B0604020202020204" pitchFamily="34" charset="0"/>
                <a:ea typeface="Calibri" panose="020F0502020204030204" pitchFamily="34" charset="0"/>
              </a:rPr>
              <a:t>Crime Science,</a:t>
            </a:r>
            <a:r>
              <a:rPr lang="en-US" sz="1500" kern="100" dirty="0">
                <a:effectLst/>
                <a:latin typeface="Arial" panose="020B0604020202020204" pitchFamily="34" charset="0"/>
                <a:ea typeface="Calibri" panose="020F0502020204030204" pitchFamily="34" charset="0"/>
              </a:rPr>
              <a:t> 3, (1):  9.</a:t>
            </a:r>
            <a:endParaRPr lang="en-GB" sz="1500" kern="100" dirty="0">
              <a:effectLst/>
              <a:latin typeface="Arial" panose="020B0604020202020204" pitchFamily="34" charset="0"/>
              <a:ea typeface="Calibri" panose="020F0502020204030204" pitchFamily="34" charset="0"/>
            </a:endParaRPr>
          </a:p>
        </p:txBody>
      </p:sp>
      <p:sp>
        <p:nvSpPr>
          <p:cNvPr id="4" name="Date Placeholder 3">
            <a:extLst>
              <a:ext uri="{FF2B5EF4-FFF2-40B4-BE49-F238E27FC236}">
                <a16:creationId xmlns:a16="http://schemas.microsoft.com/office/drawing/2014/main" id="{551D373E-D3A5-FF39-4D3F-99F8E79A9A6D}"/>
              </a:ext>
            </a:extLst>
          </p:cNvPr>
          <p:cNvSpPr>
            <a:spLocks noGrp="1"/>
          </p:cNvSpPr>
          <p:nvPr>
            <p:ph type="dt" sz="half" idx="10"/>
          </p:nvPr>
        </p:nvSpPr>
        <p:spPr/>
        <p:txBody>
          <a:bodyPr/>
          <a:lstStyle/>
          <a:p>
            <a:fld id="{F0B60C5C-6C5E-465A-942F-4088304343F7}" type="datetime1">
              <a:rPr lang="en-GB" smtClean="0"/>
              <a:t>30/03/2023</a:t>
            </a:fld>
            <a:endParaRPr lang="en-US" dirty="0"/>
          </a:p>
        </p:txBody>
      </p:sp>
      <p:sp>
        <p:nvSpPr>
          <p:cNvPr id="5" name="Footer Placeholder 4">
            <a:extLst>
              <a:ext uri="{FF2B5EF4-FFF2-40B4-BE49-F238E27FC236}">
                <a16:creationId xmlns:a16="http://schemas.microsoft.com/office/drawing/2014/main" id="{4B3EE8C6-2270-B091-22A9-7AE894A24F8F}"/>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6" name="Slide Number Placeholder 5">
            <a:extLst>
              <a:ext uri="{FF2B5EF4-FFF2-40B4-BE49-F238E27FC236}">
                <a16:creationId xmlns:a16="http://schemas.microsoft.com/office/drawing/2014/main" id="{D6ADB7BF-8917-E887-D0FB-5D32B2DA6765}"/>
              </a:ext>
            </a:extLst>
          </p:cNvPr>
          <p:cNvSpPr>
            <a:spLocks noGrp="1"/>
          </p:cNvSpPr>
          <p:nvPr>
            <p:ph type="sldNum" sz="quarter" idx="12"/>
          </p:nvPr>
        </p:nvSpPr>
        <p:spPr/>
        <p:txBody>
          <a:bodyPr/>
          <a:lstStyle/>
          <a:p>
            <a:fld id="{3A98EE3D-8CD1-4C3F-BD1C-C98C9596463C}" type="slidenum">
              <a:rPr lang="en-US" smtClean="0"/>
              <a:t>15</a:t>
            </a:fld>
            <a:endParaRPr lang="en-US" dirty="0"/>
          </a:p>
        </p:txBody>
      </p:sp>
      <p:pic>
        <p:nvPicPr>
          <p:cNvPr id="18" name="Audio 17">
            <a:hlinkClick r:id="" action="ppaction://media"/>
            <a:extLst>
              <a:ext uri="{FF2B5EF4-FFF2-40B4-BE49-F238E27FC236}">
                <a16:creationId xmlns:a16="http://schemas.microsoft.com/office/drawing/2014/main" id="{AC4E5B1B-E175-09BD-4253-2508DEEE44D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44657493"/>
      </p:ext>
    </p:extLst>
  </p:cSld>
  <p:clrMapOvr>
    <a:masterClrMapping/>
  </p:clrMapOvr>
  <mc:AlternateContent xmlns:mc="http://schemas.openxmlformats.org/markup-compatibility/2006">
    <mc:Choice xmlns:p14="http://schemas.microsoft.com/office/powerpoint/2010/main" Requires="p14">
      <p:transition spd="slow" p14:dur="2000" advTm="3879"/>
    </mc:Choice>
    <mc:Fallback>
      <p:transition spd="slow" advTm="38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A34E4-8874-F20C-D292-A4ECF29682E8}"/>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D22A11E8-6A27-D902-9DCC-97983AB7DE17}"/>
              </a:ext>
            </a:extLst>
          </p:cNvPr>
          <p:cNvSpPr>
            <a:spLocks noGrp="1"/>
          </p:cNvSpPr>
          <p:nvPr>
            <p:ph idx="1"/>
          </p:nvPr>
        </p:nvSpPr>
        <p:spPr>
          <a:xfrm>
            <a:off x="619432" y="2108201"/>
            <a:ext cx="11154160" cy="4204109"/>
          </a:xfrm>
        </p:spPr>
        <p:txBody>
          <a:bodyPr>
            <a:normAutofit fontScale="85000" lnSpcReduction="10000"/>
          </a:bodyPr>
          <a:lstStyle/>
          <a:p>
            <a:pPr marL="0" indent="0">
              <a:spcBef>
                <a:spcPts val="0"/>
              </a:spcBef>
              <a:spcAft>
                <a:spcPts val="0"/>
              </a:spcAft>
              <a:buNone/>
            </a:pPr>
            <a:r>
              <a:rPr lang="en-US" sz="1800" kern="100" dirty="0">
                <a:effectLst/>
                <a:latin typeface="Arial" panose="020B0604020202020204" pitchFamily="34" charset="0"/>
                <a:ea typeface="Calibri" panose="020F0502020204030204" pitchFamily="34" charset="0"/>
              </a:rPr>
              <a:t>Nicholson, J., Javed, Y., Dixon, M., Coventry, L., Ajayi, O. &amp; Anderson, P. (2020). </a:t>
            </a:r>
            <a:r>
              <a:rPr lang="en-US" sz="1800" i="1" kern="100" dirty="0">
                <a:effectLst/>
                <a:latin typeface="Arial" panose="020B0604020202020204" pitchFamily="34" charset="0"/>
                <a:ea typeface="Calibri" panose="020F0502020204030204" pitchFamily="34" charset="0"/>
              </a:rPr>
              <a:t>Investigating Teenagers’ Ability to Detect Phishing Messages</a:t>
            </a:r>
            <a:r>
              <a:rPr lang="en-US" sz="1800" kern="100" dirty="0">
                <a:effectLst/>
                <a:latin typeface="Arial" panose="020B0604020202020204" pitchFamily="34" charset="0"/>
                <a:ea typeface="Calibri" panose="020F0502020204030204" pitchFamily="34" charset="0"/>
              </a:rPr>
              <a:t>.</a:t>
            </a: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endParaRPr lang="en-US"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err="1">
                <a:effectLst/>
                <a:latin typeface="Arial" panose="020B0604020202020204" pitchFamily="34" charset="0"/>
                <a:ea typeface="Calibri" panose="020F0502020204030204" pitchFamily="34" charset="0"/>
              </a:rPr>
              <a:t>Pratama</a:t>
            </a:r>
            <a:r>
              <a:rPr lang="en-US" sz="1800" kern="100" dirty="0">
                <a:effectLst/>
                <a:latin typeface="Arial" panose="020B0604020202020204" pitchFamily="34" charset="0"/>
                <a:ea typeface="Calibri" panose="020F0502020204030204" pitchFamily="34" charset="0"/>
              </a:rPr>
              <a:t>, A. R., </a:t>
            </a:r>
            <a:r>
              <a:rPr lang="en-US" sz="1800" kern="100" dirty="0" err="1">
                <a:effectLst/>
                <a:latin typeface="Arial" panose="020B0604020202020204" pitchFamily="34" charset="0"/>
                <a:ea typeface="Calibri" panose="020F0502020204030204" pitchFamily="34" charset="0"/>
              </a:rPr>
              <a:t>Vadila</a:t>
            </a:r>
            <a:r>
              <a:rPr lang="en-US" sz="1800" kern="100" dirty="0">
                <a:effectLst/>
                <a:latin typeface="Arial" panose="020B0604020202020204" pitchFamily="34" charset="0"/>
                <a:ea typeface="Calibri" panose="020F0502020204030204" pitchFamily="34" charset="0"/>
              </a:rPr>
              <a:t>, N. &amp; </a:t>
            </a:r>
            <a:r>
              <a:rPr lang="en-US" sz="1800" kern="100" dirty="0" err="1">
                <a:effectLst/>
                <a:latin typeface="Arial" panose="020B0604020202020204" pitchFamily="34" charset="0"/>
                <a:ea typeface="Calibri" panose="020F0502020204030204" pitchFamily="34" charset="0"/>
              </a:rPr>
              <a:t>Firmansyah</a:t>
            </a:r>
            <a:r>
              <a:rPr lang="en-US" sz="1800" kern="100" dirty="0">
                <a:effectLst/>
                <a:latin typeface="Arial" panose="020B0604020202020204" pitchFamily="34" charset="0"/>
                <a:ea typeface="Calibri" panose="020F0502020204030204" pitchFamily="34" charset="0"/>
              </a:rPr>
              <a:t>, F. M. (2023). Exposing generational and gender gap in phishing awareness among young adults: A survey experiment. </a:t>
            </a:r>
            <a:r>
              <a:rPr lang="en-US" sz="1800" i="1" kern="100" dirty="0">
                <a:effectLst/>
                <a:latin typeface="Arial" panose="020B0604020202020204" pitchFamily="34" charset="0"/>
                <a:ea typeface="Calibri" panose="020F0502020204030204" pitchFamily="34" charset="0"/>
              </a:rPr>
              <a:t>AIP Conference Proceedings,</a:t>
            </a:r>
            <a:r>
              <a:rPr lang="en-US" sz="1800" kern="100" dirty="0">
                <a:effectLst/>
                <a:latin typeface="Arial" panose="020B0604020202020204" pitchFamily="34" charset="0"/>
                <a:ea typeface="Calibri" panose="020F0502020204030204" pitchFamily="34" charset="0"/>
              </a:rPr>
              <a:t> 2508, (1):  020008.</a:t>
            </a:r>
          </a:p>
          <a:p>
            <a:pPr marL="0" marR="0" indent="0">
              <a:spcBef>
                <a:spcPts val="0"/>
              </a:spcBef>
              <a:spcAft>
                <a:spcPts val="0"/>
              </a:spcAft>
              <a:buNone/>
            </a:pP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a:effectLst/>
                <a:latin typeface="Arial" panose="020B0604020202020204" pitchFamily="34" charset="0"/>
                <a:ea typeface="Calibri" panose="020F0502020204030204" pitchFamily="34" charset="0"/>
              </a:rPr>
              <a:t>Rodrigues, H., Almeida, F., Figueiredo, V. &amp; Lopes, S. L. (2019). Tracking e-learning through published papers: A systematic review. </a:t>
            </a:r>
            <a:r>
              <a:rPr lang="en-US" sz="1800" i="1" kern="100" dirty="0">
                <a:effectLst/>
                <a:latin typeface="Arial" panose="020B0604020202020204" pitchFamily="34" charset="0"/>
                <a:ea typeface="Calibri" panose="020F0502020204030204" pitchFamily="34" charset="0"/>
              </a:rPr>
              <a:t>Computers &amp; Education,</a:t>
            </a:r>
            <a:r>
              <a:rPr lang="en-US" sz="1800" kern="100" dirty="0">
                <a:effectLst/>
                <a:latin typeface="Arial" panose="020B0604020202020204" pitchFamily="34" charset="0"/>
                <a:ea typeface="Calibri" panose="020F0502020204030204" pitchFamily="34" charset="0"/>
              </a:rPr>
              <a:t> 136,  87-98.</a:t>
            </a:r>
          </a:p>
          <a:p>
            <a:pPr marL="0" marR="0" indent="0">
              <a:spcBef>
                <a:spcPts val="0"/>
              </a:spcBef>
              <a:spcAft>
                <a:spcPts val="0"/>
              </a:spcAft>
              <a:buNone/>
            </a:pP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err="1">
                <a:effectLst/>
                <a:latin typeface="Arial" panose="020B0604020202020204" pitchFamily="34" charset="0"/>
                <a:ea typeface="Calibri" panose="020F0502020204030204" pitchFamily="34" charset="0"/>
              </a:rPr>
              <a:t>Sağlam</a:t>
            </a:r>
            <a:r>
              <a:rPr lang="en-US" sz="1800" kern="100" dirty="0">
                <a:effectLst/>
                <a:latin typeface="Arial" panose="020B0604020202020204" pitchFamily="34" charset="0"/>
                <a:ea typeface="Calibri" panose="020F0502020204030204" pitchFamily="34" charset="0"/>
              </a:rPr>
              <a:t>, R. B., Miller, V. &amp; </a:t>
            </a:r>
            <a:r>
              <a:rPr lang="en-US" sz="1800" kern="100" dirty="0" err="1">
                <a:effectLst/>
                <a:latin typeface="Arial" panose="020B0604020202020204" pitchFamily="34" charset="0"/>
                <a:ea typeface="Calibri" panose="020F0502020204030204" pitchFamily="34" charset="0"/>
              </a:rPr>
              <a:t>Franqueira</a:t>
            </a:r>
            <a:r>
              <a:rPr lang="en-US" sz="1800" kern="100" dirty="0">
                <a:effectLst/>
                <a:latin typeface="Arial" panose="020B0604020202020204" pitchFamily="34" charset="0"/>
                <a:ea typeface="Calibri" panose="020F0502020204030204" pitchFamily="34" charset="0"/>
              </a:rPr>
              <a:t>, V. N. L. (2023). A Systematic Literature Review on Cyber Security Education for Children. </a:t>
            </a:r>
            <a:r>
              <a:rPr lang="en-US" sz="1800" i="1" kern="100" dirty="0">
                <a:effectLst/>
                <a:latin typeface="Arial" panose="020B0604020202020204" pitchFamily="34" charset="0"/>
                <a:ea typeface="Calibri" panose="020F0502020204030204" pitchFamily="34" charset="0"/>
              </a:rPr>
              <a:t>IEEE Transactions on Education</a:t>
            </a:r>
            <a:r>
              <a:rPr lang="en-US" sz="1800" kern="100" dirty="0">
                <a:effectLst/>
                <a:latin typeface="Arial" panose="020B0604020202020204" pitchFamily="34" charset="0"/>
                <a:ea typeface="Calibri" panose="020F0502020204030204" pitchFamily="34" charset="0"/>
              </a:rPr>
              <a:t>,  1-13.</a:t>
            </a:r>
          </a:p>
          <a:p>
            <a:pPr marL="0" marR="0" indent="0">
              <a:spcBef>
                <a:spcPts val="0"/>
              </a:spcBef>
              <a:spcAft>
                <a:spcPts val="0"/>
              </a:spcAft>
              <a:buNone/>
            </a:pP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err="1">
                <a:effectLst/>
                <a:latin typeface="Arial" panose="020B0604020202020204" pitchFamily="34" charset="0"/>
                <a:ea typeface="Calibri" panose="020F0502020204030204" pitchFamily="34" charset="0"/>
              </a:rPr>
              <a:t>Sangrà</a:t>
            </a:r>
            <a:r>
              <a:rPr lang="en-US" sz="1800" kern="100" dirty="0">
                <a:effectLst/>
                <a:latin typeface="Arial" panose="020B0604020202020204" pitchFamily="34" charset="0"/>
                <a:ea typeface="Calibri" panose="020F0502020204030204" pitchFamily="34" charset="0"/>
              </a:rPr>
              <a:t>, A., </a:t>
            </a:r>
            <a:r>
              <a:rPr lang="en-US" sz="1800" kern="100" dirty="0" err="1">
                <a:effectLst/>
                <a:latin typeface="Arial" panose="020B0604020202020204" pitchFamily="34" charset="0"/>
                <a:ea typeface="Calibri" panose="020F0502020204030204" pitchFamily="34" charset="0"/>
              </a:rPr>
              <a:t>Vlachopoulos</a:t>
            </a:r>
            <a:r>
              <a:rPr lang="en-US" sz="1800" kern="100" dirty="0">
                <a:effectLst/>
                <a:latin typeface="Arial" panose="020B0604020202020204" pitchFamily="34" charset="0"/>
                <a:ea typeface="Calibri" panose="020F0502020204030204" pitchFamily="34" charset="0"/>
              </a:rPr>
              <a:t>, D. &amp; Cabrera, N. (2012). Building an Inclusive Definition of E-Learning: An Approach to the Conceptual Framework. </a:t>
            </a:r>
            <a:r>
              <a:rPr lang="en-US" sz="1800" i="1" kern="100" dirty="0">
                <a:effectLst/>
                <a:latin typeface="Arial" panose="020B0604020202020204" pitchFamily="34" charset="0"/>
                <a:ea typeface="Calibri" panose="020F0502020204030204" pitchFamily="34" charset="0"/>
              </a:rPr>
              <a:t>International Review of Research in Open and Distributed Learning,</a:t>
            </a:r>
            <a:r>
              <a:rPr lang="en-US" sz="1800" kern="100" dirty="0">
                <a:effectLst/>
                <a:latin typeface="Arial" panose="020B0604020202020204" pitchFamily="34" charset="0"/>
                <a:ea typeface="Calibri" panose="020F0502020204030204" pitchFamily="34" charset="0"/>
              </a:rPr>
              <a:t> 13, (2):  145-159.</a:t>
            </a:r>
          </a:p>
          <a:p>
            <a:pPr marL="0" marR="0" indent="0">
              <a:spcBef>
                <a:spcPts val="0"/>
              </a:spcBef>
              <a:spcAft>
                <a:spcPts val="0"/>
              </a:spcAft>
              <a:buNone/>
            </a:pP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a:effectLst/>
                <a:latin typeface="Arial" panose="020B0604020202020204" pitchFamily="34" charset="0"/>
                <a:ea typeface="Calibri" panose="020F0502020204030204" pitchFamily="34" charset="0"/>
              </a:rPr>
              <a:t>Sharma, K., Chiu, W.-Y. &amp; Meng, W. (2023). </a:t>
            </a:r>
            <a:r>
              <a:rPr lang="en-US" sz="1800" i="1" kern="100" dirty="0">
                <a:effectLst/>
                <a:latin typeface="Arial" panose="020B0604020202020204" pitchFamily="34" charset="0"/>
                <a:ea typeface="Calibri" panose="020F0502020204030204" pitchFamily="34" charset="0"/>
              </a:rPr>
              <a:t>Security Analysis on Social Media Networks via STRIDE Model</a:t>
            </a:r>
            <a:r>
              <a:rPr lang="en-US" sz="1800" kern="100" dirty="0">
                <a:effectLst/>
                <a:latin typeface="Arial" panose="020B0604020202020204" pitchFamily="34" charset="0"/>
                <a:ea typeface="Calibri" panose="020F0502020204030204" pitchFamily="34" charset="0"/>
              </a:rPr>
              <a:t>.</a:t>
            </a:r>
            <a:endParaRPr lang="en-GB" sz="1800" kern="100" dirty="0">
              <a:effectLst/>
              <a:latin typeface="Arial" panose="020B0604020202020204" pitchFamily="34" charset="0"/>
              <a:ea typeface="Calibri" panose="020F0502020204030204" pitchFamily="34" charset="0"/>
            </a:endParaRPr>
          </a:p>
          <a:p>
            <a:endParaRPr lang="en-GB" sz="1400" dirty="0"/>
          </a:p>
        </p:txBody>
      </p:sp>
      <p:sp>
        <p:nvSpPr>
          <p:cNvPr id="4" name="Date Placeholder 3">
            <a:extLst>
              <a:ext uri="{FF2B5EF4-FFF2-40B4-BE49-F238E27FC236}">
                <a16:creationId xmlns:a16="http://schemas.microsoft.com/office/drawing/2014/main" id="{551D373E-D3A5-FF39-4D3F-99F8E79A9A6D}"/>
              </a:ext>
            </a:extLst>
          </p:cNvPr>
          <p:cNvSpPr>
            <a:spLocks noGrp="1"/>
          </p:cNvSpPr>
          <p:nvPr>
            <p:ph type="dt" sz="half" idx="10"/>
          </p:nvPr>
        </p:nvSpPr>
        <p:spPr/>
        <p:txBody>
          <a:bodyPr/>
          <a:lstStyle/>
          <a:p>
            <a:fld id="{F0B60C5C-6C5E-465A-942F-4088304343F7}" type="datetime1">
              <a:rPr lang="en-GB" smtClean="0"/>
              <a:t>30/03/2023</a:t>
            </a:fld>
            <a:endParaRPr lang="en-US" dirty="0"/>
          </a:p>
        </p:txBody>
      </p:sp>
      <p:sp>
        <p:nvSpPr>
          <p:cNvPr id="5" name="Footer Placeholder 4">
            <a:extLst>
              <a:ext uri="{FF2B5EF4-FFF2-40B4-BE49-F238E27FC236}">
                <a16:creationId xmlns:a16="http://schemas.microsoft.com/office/drawing/2014/main" id="{4B3EE8C6-2270-B091-22A9-7AE894A24F8F}"/>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6" name="Slide Number Placeholder 5">
            <a:extLst>
              <a:ext uri="{FF2B5EF4-FFF2-40B4-BE49-F238E27FC236}">
                <a16:creationId xmlns:a16="http://schemas.microsoft.com/office/drawing/2014/main" id="{D6ADB7BF-8917-E887-D0FB-5D32B2DA6765}"/>
              </a:ext>
            </a:extLst>
          </p:cNvPr>
          <p:cNvSpPr>
            <a:spLocks noGrp="1"/>
          </p:cNvSpPr>
          <p:nvPr>
            <p:ph type="sldNum" sz="quarter" idx="12"/>
          </p:nvPr>
        </p:nvSpPr>
        <p:spPr/>
        <p:txBody>
          <a:bodyPr/>
          <a:lstStyle/>
          <a:p>
            <a:fld id="{3A98EE3D-8CD1-4C3F-BD1C-C98C9596463C}" type="slidenum">
              <a:rPr lang="en-US" smtClean="0"/>
              <a:t>16</a:t>
            </a:fld>
            <a:endParaRPr lang="en-US" dirty="0"/>
          </a:p>
        </p:txBody>
      </p:sp>
      <p:pic>
        <p:nvPicPr>
          <p:cNvPr id="16" name="Audio 15">
            <a:hlinkClick r:id="" action="ppaction://media"/>
            <a:extLst>
              <a:ext uri="{FF2B5EF4-FFF2-40B4-BE49-F238E27FC236}">
                <a16:creationId xmlns:a16="http://schemas.microsoft.com/office/drawing/2014/main" id="{F3727296-5E27-4F9C-BC66-61368C822B2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74280970"/>
      </p:ext>
    </p:extLst>
  </p:cSld>
  <p:clrMapOvr>
    <a:masterClrMapping/>
  </p:clrMapOvr>
  <mc:AlternateContent xmlns:mc="http://schemas.openxmlformats.org/markup-compatibility/2006">
    <mc:Choice xmlns:p14="http://schemas.microsoft.com/office/powerpoint/2010/main" Requires="p14">
      <p:transition spd="slow" p14:dur="2000" advTm="3185"/>
    </mc:Choice>
    <mc:Fallback>
      <p:transition spd="slow" advTm="31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A34E4-8874-F20C-D292-A4ECF29682E8}"/>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D22A11E8-6A27-D902-9DCC-97983AB7DE17}"/>
              </a:ext>
            </a:extLst>
          </p:cNvPr>
          <p:cNvSpPr>
            <a:spLocks noGrp="1"/>
          </p:cNvSpPr>
          <p:nvPr>
            <p:ph idx="1"/>
          </p:nvPr>
        </p:nvSpPr>
        <p:spPr>
          <a:xfrm>
            <a:off x="501445" y="2108201"/>
            <a:ext cx="11272147" cy="4253270"/>
          </a:xfrm>
        </p:spPr>
        <p:txBody>
          <a:bodyPr>
            <a:normAutofit fontScale="92500" lnSpcReduction="10000"/>
          </a:bodyPr>
          <a:lstStyle/>
          <a:p>
            <a:pPr marL="0" marR="0" indent="0">
              <a:spcBef>
                <a:spcPts val="0"/>
              </a:spcBef>
              <a:spcAft>
                <a:spcPts val="0"/>
              </a:spcAft>
              <a:buNone/>
            </a:pPr>
            <a:r>
              <a:rPr lang="en-US" sz="1800" kern="100" dirty="0" err="1">
                <a:effectLst/>
                <a:latin typeface="Arial" panose="020B0604020202020204" pitchFamily="34" charset="0"/>
                <a:ea typeface="Calibri" panose="020F0502020204030204" pitchFamily="34" charset="0"/>
              </a:rPr>
              <a:t>Shonman</a:t>
            </a:r>
            <a:r>
              <a:rPr lang="en-US" sz="1800" kern="100" dirty="0">
                <a:effectLst/>
                <a:latin typeface="Arial" panose="020B0604020202020204" pitchFamily="34" charset="0"/>
                <a:ea typeface="Calibri" panose="020F0502020204030204" pitchFamily="34" charset="0"/>
              </a:rPr>
              <a:t>, M., Shi, X., Kang, M., Wang, Z., Li, X. &amp; </a:t>
            </a:r>
            <a:r>
              <a:rPr lang="en-US" sz="1800" kern="100" dirty="0" err="1">
                <a:effectLst/>
                <a:latin typeface="Arial" panose="020B0604020202020204" pitchFamily="34" charset="0"/>
                <a:ea typeface="Calibri" panose="020F0502020204030204" pitchFamily="34" charset="0"/>
              </a:rPr>
              <a:t>Dahbura</a:t>
            </a:r>
            <a:r>
              <a:rPr lang="en-US" sz="1800" kern="100" dirty="0">
                <a:effectLst/>
                <a:latin typeface="Arial" panose="020B0604020202020204" pitchFamily="34" charset="0"/>
                <a:ea typeface="Calibri" panose="020F0502020204030204" pitchFamily="34" charset="0"/>
              </a:rPr>
              <a:t>, A. (2022). Using a Computational Cognitive Model to Understand Phishing Classification Decisions. Available from: </a:t>
            </a:r>
            <a:r>
              <a:rPr lang="en-US" sz="1800" u="sng" kern="100" dirty="0">
                <a:solidFill>
                  <a:srgbClr val="0563C1"/>
                </a:solidFill>
                <a:effectLst/>
                <a:latin typeface="Arial" panose="020B0604020202020204" pitchFamily="34" charset="0"/>
                <a:ea typeface="Calibri" panose="020F0502020204030204" pitchFamily="34" charset="0"/>
                <a:hlinkClick r:id="rId4"/>
              </a:rPr>
              <a:t>https://www.scienceopen.com/hosted-document?doi=10.14236/ewic/HCI2022.24</a:t>
            </a:r>
            <a:r>
              <a:rPr lang="en-US" sz="1800" kern="100" dirty="0">
                <a:effectLst/>
                <a:latin typeface="Arial" panose="020B0604020202020204" pitchFamily="34" charset="0"/>
                <a:ea typeface="Calibri" panose="020F0502020204030204" pitchFamily="34" charset="0"/>
              </a:rPr>
              <a:t> [Accessed 28 March 2023].</a:t>
            </a:r>
          </a:p>
          <a:p>
            <a:pPr marL="0" marR="0" indent="0">
              <a:spcBef>
                <a:spcPts val="0"/>
              </a:spcBef>
              <a:spcAft>
                <a:spcPts val="0"/>
              </a:spcAft>
              <a:buNone/>
            </a:pP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a:effectLst/>
                <a:latin typeface="Arial" panose="020B0604020202020204" pitchFamily="34" charset="0"/>
                <a:ea typeface="Calibri" panose="020F0502020204030204" pitchFamily="34" charset="0"/>
              </a:rPr>
              <a:t>Singh, K., Aggarwal, P., </a:t>
            </a:r>
            <a:r>
              <a:rPr lang="en-US" sz="1800" kern="100" dirty="0" err="1">
                <a:effectLst/>
                <a:latin typeface="Arial" panose="020B0604020202020204" pitchFamily="34" charset="0"/>
                <a:ea typeface="Calibri" panose="020F0502020204030204" pitchFamily="34" charset="0"/>
              </a:rPr>
              <a:t>Rajivan</a:t>
            </a:r>
            <a:r>
              <a:rPr lang="en-US" sz="1800" kern="100" dirty="0">
                <a:effectLst/>
                <a:latin typeface="Arial" panose="020B0604020202020204" pitchFamily="34" charset="0"/>
                <a:ea typeface="Calibri" panose="020F0502020204030204" pitchFamily="34" charset="0"/>
              </a:rPr>
              <a:t>, P. &amp; Gonzalez, C. (2019). Training to Detect Phishing Emails: Effects of the Frequency of Experienced Phishing Emails. </a:t>
            </a:r>
            <a:r>
              <a:rPr lang="en-US" sz="1800" i="1" kern="100" dirty="0">
                <a:effectLst/>
                <a:latin typeface="Arial" panose="020B0604020202020204" pitchFamily="34" charset="0"/>
                <a:ea typeface="Calibri" panose="020F0502020204030204" pitchFamily="34" charset="0"/>
              </a:rPr>
              <a:t>Proceedings of the Human Factors and Ergonomics Society Annual Meeting,</a:t>
            </a:r>
            <a:r>
              <a:rPr lang="en-US" sz="1800" kern="100" dirty="0">
                <a:effectLst/>
                <a:latin typeface="Arial" panose="020B0604020202020204" pitchFamily="34" charset="0"/>
                <a:ea typeface="Calibri" panose="020F0502020204030204" pitchFamily="34" charset="0"/>
              </a:rPr>
              <a:t> 63, (1):  453-457.</a:t>
            </a:r>
          </a:p>
          <a:p>
            <a:pPr marL="0" marR="0" indent="0">
              <a:spcBef>
                <a:spcPts val="0"/>
              </a:spcBef>
              <a:spcAft>
                <a:spcPts val="0"/>
              </a:spcAft>
              <a:buNone/>
            </a:pP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a:effectLst/>
                <a:latin typeface="Arial" panose="020B0604020202020204" pitchFamily="34" charset="0"/>
                <a:ea typeface="Calibri" panose="020F0502020204030204" pitchFamily="34" charset="0"/>
              </a:rPr>
              <a:t>Wen, Z. A., Lin, Z., Chen, R. &amp; Andersen, E. (2019). </a:t>
            </a:r>
            <a:r>
              <a:rPr lang="en-US" sz="1800" i="1" kern="100" dirty="0" err="1">
                <a:effectLst/>
                <a:latin typeface="Arial" panose="020B0604020202020204" pitchFamily="34" charset="0"/>
                <a:ea typeface="Calibri" panose="020F0502020204030204" pitchFamily="34" charset="0"/>
              </a:rPr>
              <a:t>What.Hack</a:t>
            </a:r>
            <a:r>
              <a:rPr lang="en-US" sz="1800" i="1" kern="100" dirty="0">
                <a:effectLst/>
                <a:latin typeface="Arial" panose="020B0604020202020204" pitchFamily="34" charset="0"/>
                <a:ea typeface="Calibri" panose="020F0502020204030204" pitchFamily="34" charset="0"/>
              </a:rPr>
              <a:t>: Engaging Anti-Phishing Training Through a Role-playing Phishing Simulation Game</a:t>
            </a:r>
            <a:r>
              <a:rPr lang="en-US" sz="1800" kern="100" dirty="0">
                <a:effectLst/>
                <a:latin typeface="Arial" panose="020B0604020202020204" pitchFamily="34" charset="0"/>
                <a:ea typeface="Calibri" panose="020F0502020204030204" pitchFamily="34" charset="0"/>
              </a:rPr>
              <a:t>. </a:t>
            </a:r>
            <a:r>
              <a:rPr lang="en-US" sz="1800" i="1" kern="100" dirty="0">
                <a:effectLst/>
                <a:latin typeface="Arial" panose="020B0604020202020204" pitchFamily="34" charset="0"/>
                <a:ea typeface="Calibri" panose="020F0502020204030204" pitchFamily="34" charset="0"/>
              </a:rPr>
              <a:t>Proceedings of the 2019 CHI Conference on Human Factors in Computing Systems.</a:t>
            </a:r>
            <a:r>
              <a:rPr lang="en-US" sz="1800" kern="100" dirty="0">
                <a:effectLst/>
                <a:latin typeface="Arial" panose="020B0604020202020204" pitchFamily="34" charset="0"/>
                <a:ea typeface="Calibri" panose="020F0502020204030204" pitchFamily="34" charset="0"/>
              </a:rPr>
              <a:t> Glasgow, Scotland </a:t>
            </a:r>
            <a:r>
              <a:rPr lang="en-US" sz="1800" kern="100" dirty="0" err="1">
                <a:effectLst/>
                <a:latin typeface="Arial" panose="020B0604020202020204" pitchFamily="34" charset="0"/>
                <a:ea typeface="Calibri" panose="020F0502020204030204" pitchFamily="34" charset="0"/>
              </a:rPr>
              <a:t>Uk</a:t>
            </a:r>
            <a:r>
              <a:rPr lang="en-US" sz="1800" kern="100" dirty="0">
                <a:effectLst/>
                <a:latin typeface="Arial" panose="020B0604020202020204" pitchFamily="34" charset="0"/>
                <a:ea typeface="Calibri" panose="020F0502020204030204" pitchFamily="34" charset="0"/>
              </a:rPr>
              <a:t>: Association for Computing Machinery.</a:t>
            </a:r>
          </a:p>
          <a:p>
            <a:pPr marL="0" marR="0" indent="0">
              <a:spcBef>
                <a:spcPts val="0"/>
              </a:spcBef>
              <a:spcAft>
                <a:spcPts val="0"/>
              </a:spcAft>
              <a:buNone/>
            </a:pPr>
            <a:endParaRPr lang="en-GB" sz="1800" kern="100" dirty="0">
              <a:effectLst/>
              <a:latin typeface="Arial" panose="020B0604020202020204" pitchFamily="34" charset="0"/>
              <a:ea typeface="Calibri" panose="020F0502020204030204" pitchFamily="34" charset="0"/>
            </a:endParaRPr>
          </a:p>
          <a:p>
            <a:pPr marL="0" marR="0" indent="0">
              <a:spcBef>
                <a:spcPts val="0"/>
              </a:spcBef>
              <a:spcAft>
                <a:spcPts val="0"/>
              </a:spcAft>
              <a:buNone/>
            </a:pPr>
            <a:r>
              <a:rPr lang="en-US" sz="1800" kern="100" dirty="0">
                <a:effectLst/>
                <a:latin typeface="Arial" panose="020B0604020202020204" pitchFamily="34" charset="0"/>
                <a:ea typeface="Calibri" panose="020F0502020204030204" pitchFamily="34" charset="0"/>
              </a:rPr>
              <a:t>Zhang-Kennedy, L. &amp; Chiasson, S. (2021). A Systematic Review of Multimedia Tools for Cybersecurity Awareness and Education. </a:t>
            </a:r>
            <a:r>
              <a:rPr lang="en-US" sz="1800" i="1" kern="100" dirty="0">
                <a:effectLst/>
                <a:latin typeface="Arial" panose="020B0604020202020204" pitchFamily="34" charset="0"/>
                <a:ea typeface="Calibri" panose="020F0502020204030204" pitchFamily="34" charset="0"/>
              </a:rPr>
              <a:t>ACM </a:t>
            </a:r>
            <a:r>
              <a:rPr lang="en-US" sz="1800" i="1" kern="100" dirty="0" err="1">
                <a:effectLst/>
                <a:latin typeface="Arial" panose="020B0604020202020204" pitchFamily="34" charset="0"/>
                <a:ea typeface="Calibri" panose="020F0502020204030204" pitchFamily="34" charset="0"/>
              </a:rPr>
              <a:t>Comput</a:t>
            </a:r>
            <a:r>
              <a:rPr lang="en-US" sz="1800" i="1" kern="100" dirty="0">
                <a:effectLst/>
                <a:latin typeface="Arial" panose="020B0604020202020204" pitchFamily="34" charset="0"/>
                <a:ea typeface="Calibri" panose="020F0502020204030204" pitchFamily="34" charset="0"/>
              </a:rPr>
              <a:t>. </a:t>
            </a:r>
            <a:r>
              <a:rPr lang="en-US" sz="1800" i="1" kern="100" dirty="0" err="1">
                <a:effectLst/>
                <a:latin typeface="Arial" panose="020B0604020202020204" pitchFamily="34" charset="0"/>
                <a:ea typeface="Calibri" panose="020F0502020204030204" pitchFamily="34" charset="0"/>
              </a:rPr>
              <a:t>Surv</a:t>
            </a:r>
            <a:r>
              <a:rPr lang="en-US" sz="1800" i="1" kern="100" dirty="0">
                <a:effectLst/>
                <a:latin typeface="Arial" panose="020B0604020202020204" pitchFamily="34" charset="0"/>
                <a:ea typeface="Calibri" panose="020F0502020204030204" pitchFamily="34" charset="0"/>
              </a:rPr>
              <a:t>.,</a:t>
            </a:r>
            <a:r>
              <a:rPr lang="en-US" sz="1800" kern="100" dirty="0">
                <a:effectLst/>
                <a:latin typeface="Arial" panose="020B0604020202020204" pitchFamily="34" charset="0"/>
                <a:ea typeface="Calibri" panose="020F0502020204030204" pitchFamily="34" charset="0"/>
              </a:rPr>
              <a:t> 54, (1):  Article 12.</a:t>
            </a:r>
            <a:endParaRPr lang="en-GB" sz="1800" kern="100" dirty="0">
              <a:effectLst/>
              <a:latin typeface="Arial" panose="020B0604020202020204" pitchFamily="34" charset="0"/>
              <a:ea typeface="Calibri" panose="020F0502020204030204" pitchFamily="34" charset="0"/>
            </a:endParaRPr>
          </a:p>
          <a:p>
            <a:endParaRPr lang="en-GB" sz="1400" dirty="0"/>
          </a:p>
        </p:txBody>
      </p:sp>
      <p:sp>
        <p:nvSpPr>
          <p:cNvPr id="4" name="Date Placeholder 3">
            <a:extLst>
              <a:ext uri="{FF2B5EF4-FFF2-40B4-BE49-F238E27FC236}">
                <a16:creationId xmlns:a16="http://schemas.microsoft.com/office/drawing/2014/main" id="{551D373E-D3A5-FF39-4D3F-99F8E79A9A6D}"/>
              </a:ext>
            </a:extLst>
          </p:cNvPr>
          <p:cNvSpPr>
            <a:spLocks noGrp="1"/>
          </p:cNvSpPr>
          <p:nvPr>
            <p:ph type="dt" sz="half" idx="10"/>
          </p:nvPr>
        </p:nvSpPr>
        <p:spPr/>
        <p:txBody>
          <a:bodyPr/>
          <a:lstStyle/>
          <a:p>
            <a:fld id="{F0B60C5C-6C5E-465A-942F-4088304343F7}" type="datetime1">
              <a:rPr lang="en-GB" smtClean="0"/>
              <a:t>30/03/2023</a:t>
            </a:fld>
            <a:endParaRPr lang="en-US" dirty="0"/>
          </a:p>
        </p:txBody>
      </p:sp>
      <p:sp>
        <p:nvSpPr>
          <p:cNvPr id="5" name="Footer Placeholder 4">
            <a:extLst>
              <a:ext uri="{FF2B5EF4-FFF2-40B4-BE49-F238E27FC236}">
                <a16:creationId xmlns:a16="http://schemas.microsoft.com/office/drawing/2014/main" id="{4B3EE8C6-2270-B091-22A9-7AE894A24F8F}"/>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6" name="Slide Number Placeholder 5">
            <a:extLst>
              <a:ext uri="{FF2B5EF4-FFF2-40B4-BE49-F238E27FC236}">
                <a16:creationId xmlns:a16="http://schemas.microsoft.com/office/drawing/2014/main" id="{D6ADB7BF-8917-E887-D0FB-5D32B2DA6765}"/>
              </a:ext>
            </a:extLst>
          </p:cNvPr>
          <p:cNvSpPr>
            <a:spLocks noGrp="1"/>
          </p:cNvSpPr>
          <p:nvPr>
            <p:ph type="sldNum" sz="quarter" idx="12"/>
          </p:nvPr>
        </p:nvSpPr>
        <p:spPr/>
        <p:txBody>
          <a:bodyPr/>
          <a:lstStyle/>
          <a:p>
            <a:fld id="{3A98EE3D-8CD1-4C3F-BD1C-C98C9596463C}" type="slidenum">
              <a:rPr lang="en-US" smtClean="0"/>
              <a:t>17</a:t>
            </a:fld>
            <a:endParaRPr lang="en-US" dirty="0"/>
          </a:p>
        </p:txBody>
      </p:sp>
      <p:pic>
        <p:nvPicPr>
          <p:cNvPr id="17" name="Audio 16">
            <a:hlinkClick r:id="" action="ppaction://media"/>
            <a:extLst>
              <a:ext uri="{FF2B5EF4-FFF2-40B4-BE49-F238E27FC236}">
                <a16:creationId xmlns:a16="http://schemas.microsoft.com/office/drawing/2014/main" id="{1F535132-54D6-F695-9F6B-374FE89F146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98182865"/>
      </p:ext>
    </p:extLst>
  </p:cSld>
  <p:clrMapOvr>
    <a:masterClrMapping/>
  </p:clrMapOvr>
  <mc:AlternateContent xmlns:mc="http://schemas.openxmlformats.org/markup-compatibility/2006">
    <mc:Choice xmlns:p14="http://schemas.microsoft.com/office/powerpoint/2010/main" Requires="p14">
      <p:transition spd="slow" p14:dur="2000" advTm="3282"/>
    </mc:Choice>
    <mc:Fallback>
      <p:transition spd="slow" advTm="32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C1735-9140-B048-0330-85DBFC26E460}"/>
              </a:ext>
            </a:extLst>
          </p:cNvPr>
          <p:cNvSpPr>
            <a:spLocks noGrp="1"/>
          </p:cNvSpPr>
          <p:nvPr>
            <p:ph type="title"/>
          </p:nvPr>
        </p:nvSpPr>
        <p:spPr/>
        <p:txBody>
          <a:bodyPr/>
          <a:lstStyle/>
          <a:p>
            <a:r>
              <a:rPr lang="en-GB" dirty="0"/>
              <a:t>Images credits</a:t>
            </a:r>
          </a:p>
        </p:txBody>
      </p:sp>
      <p:sp>
        <p:nvSpPr>
          <p:cNvPr id="3" name="Content Placeholder 2">
            <a:extLst>
              <a:ext uri="{FF2B5EF4-FFF2-40B4-BE49-F238E27FC236}">
                <a16:creationId xmlns:a16="http://schemas.microsoft.com/office/drawing/2014/main" id="{54F16727-3A2F-4691-F48F-E5CAA76134DD}"/>
              </a:ext>
            </a:extLst>
          </p:cNvPr>
          <p:cNvSpPr>
            <a:spLocks noGrp="1"/>
          </p:cNvSpPr>
          <p:nvPr>
            <p:ph idx="1"/>
          </p:nvPr>
        </p:nvSpPr>
        <p:spPr/>
        <p:txBody>
          <a:bodyPr/>
          <a:lstStyle/>
          <a:p>
            <a:r>
              <a:rPr lang="en-GB" sz="1800" b="1" dirty="0">
                <a:latin typeface="Arial" panose="020B0604020202020204" pitchFamily="34" charset="0"/>
                <a:cs typeface="Arial" panose="020B0604020202020204" pitchFamily="34" charset="0"/>
              </a:rPr>
              <a:t>Slide 2: Hands Of Woman Typing On Laptop Keyboard by Javier Sanchez Mingorance from NounProject.com </a:t>
            </a:r>
            <a:r>
              <a:rPr lang="en-GB" dirty="0">
                <a:hlinkClick r:id="rId5"/>
              </a:rPr>
              <a:t>https://thenounproject.com/photo/hands-of-woman-typing-on-laptop-keyboard-bel3p4/</a:t>
            </a:r>
            <a:r>
              <a:rPr lang="en-GB" dirty="0"/>
              <a:t> [Accessed 26 March 2023].</a:t>
            </a:r>
          </a:p>
          <a:p>
            <a:endParaRPr lang="en-GB" sz="1800" b="1" dirty="0">
              <a:latin typeface="Arial" panose="020B0604020202020204" pitchFamily="34" charset="0"/>
              <a:cs typeface="Arial" panose="020B0604020202020204" pitchFamily="34" charset="0"/>
            </a:endParaRPr>
          </a:p>
          <a:p>
            <a:endParaRPr lang="en-GB" dirty="0"/>
          </a:p>
        </p:txBody>
      </p:sp>
      <p:sp>
        <p:nvSpPr>
          <p:cNvPr id="4" name="Date Placeholder 3">
            <a:extLst>
              <a:ext uri="{FF2B5EF4-FFF2-40B4-BE49-F238E27FC236}">
                <a16:creationId xmlns:a16="http://schemas.microsoft.com/office/drawing/2014/main" id="{4438573D-F85D-0242-F47E-24D4478C16B7}"/>
              </a:ext>
            </a:extLst>
          </p:cNvPr>
          <p:cNvSpPr>
            <a:spLocks noGrp="1"/>
          </p:cNvSpPr>
          <p:nvPr>
            <p:ph type="dt" sz="half" idx="10"/>
          </p:nvPr>
        </p:nvSpPr>
        <p:spPr/>
        <p:txBody>
          <a:bodyPr/>
          <a:lstStyle/>
          <a:p>
            <a:fld id="{F0B60C5C-6C5E-465A-942F-4088304343F7}" type="datetime1">
              <a:rPr lang="en-GB" smtClean="0"/>
              <a:t>30/03/2023</a:t>
            </a:fld>
            <a:endParaRPr lang="en-US" dirty="0"/>
          </a:p>
        </p:txBody>
      </p:sp>
      <p:sp>
        <p:nvSpPr>
          <p:cNvPr id="5" name="Footer Placeholder 4">
            <a:extLst>
              <a:ext uri="{FF2B5EF4-FFF2-40B4-BE49-F238E27FC236}">
                <a16:creationId xmlns:a16="http://schemas.microsoft.com/office/drawing/2014/main" id="{893FACBD-8BE7-8B10-B9F3-372A46397EE3}"/>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6" name="Slide Number Placeholder 5">
            <a:extLst>
              <a:ext uri="{FF2B5EF4-FFF2-40B4-BE49-F238E27FC236}">
                <a16:creationId xmlns:a16="http://schemas.microsoft.com/office/drawing/2014/main" id="{ECCA664B-3EA3-8656-C129-DFE52EE97DDD}"/>
              </a:ext>
            </a:extLst>
          </p:cNvPr>
          <p:cNvSpPr>
            <a:spLocks noGrp="1"/>
          </p:cNvSpPr>
          <p:nvPr>
            <p:ph type="sldNum" sz="quarter" idx="12"/>
          </p:nvPr>
        </p:nvSpPr>
        <p:spPr/>
        <p:txBody>
          <a:bodyPr/>
          <a:lstStyle/>
          <a:p>
            <a:fld id="{3A98EE3D-8CD1-4C3F-BD1C-C98C9596463C}" type="slidenum">
              <a:rPr lang="en-US" smtClean="0"/>
              <a:t>18</a:t>
            </a:fld>
            <a:endParaRPr lang="en-US" dirty="0"/>
          </a:p>
        </p:txBody>
      </p:sp>
      <p:pic>
        <p:nvPicPr>
          <p:cNvPr id="8" name="Audio 7">
            <a:hlinkClick r:id="" action="ppaction://media"/>
            <a:extLst>
              <a:ext uri="{FF2B5EF4-FFF2-40B4-BE49-F238E27FC236}">
                <a16:creationId xmlns:a16="http://schemas.microsoft.com/office/drawing/2014/main" id="{CC6F486E-7BA2-F38B-3F70-0A895FAFCFE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66809628"/>
      </p:ext>
    </p:extLst>
  </p:cSld>
  <p:clrMapOvr>
    <a:masterClrMapping/>
  </p:clrMapOvr>
  <mc:AlternateContent xmlns:mc="http://schemas.openxmlformats.org/markup-compatibility/2006" xmlns:p14="http://schemas.microsoft.com/office/powerpoint/2010/main">
    <mc:Choice Requires="p14">
      <p:transition spd="slow" p14:dur="2000" advTm="7727"/>
    </mc:Choice>
    <mc:Fallback xmlns="">
      <p:transition spd="slow" advTm="7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12">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erson typing on a computer&#10;&#10;Description automatically generated with medium confidence">
            <a:extLst>
              <a:ext uri="{FF2B5EF4-FFF2-40B4-BE49-F238E27FC236}">
                <a16:creationId xmlns:a16="http://schemas.microsoft.com/office/drawing/2014/main" id="{B1FFD21F-6B65-E4BF-FF2D-7ED5AEF2FB01}"/>
              </a:ext>
            </a:extLst>
          </p:cNvPr>
          <p:cNvPicPr>
            <a:picLocks noChangeAspect="1"/>
          </p:cNvPicPr>
          <p:nvPr/>
        </p:nvPicPr>
        <p:blipFill rotWithShape="1">
          <a:blip r:embed="rId5">
            <a:duotone>
              <a:schemeClr val="bg2">
                <a:shade val="45000"/>
                <a:satMod val="135000"/>
              </a:schemeClr>
              <a:prstClr val="white"/>
            </a:duotone>
            <a:alphaModFix amt="45000"/>
            <a:extLst>
              <a:ext uri="{28A0092B-C50C-407E-A947-70E740481C1C}">
                <a14:useLocalDpi xmlns:a14="http://schemas.microsoft.com/office/drawing/2010/main" val="0"/>
              </a:ext>
            </a:extLst>
          </a:blip>
          <a:srcRect t="15413"/>
          <a:stretch/>
        </p:blipFill>
        <p:spPr>
          <a:xfrm>
            <a:off x="20" y="10"/>
            <a:ext cx="12191980" cy="6857990"/>
          </a:xfrm>
          <a:prstGeom prst="rect">
            <a:avLst/>
          </a:prstGeom>
        </p:spPr>
      </p:pic>
      <p:sp>
        <p:nvSpPr>
          <p:cNvPr id="2" name="Title 1">
            <a:extLst>
              <a:ext uri="{FF2B5EF4-FFF2-40B4-BE49-F238E27FC236}">
                <a16:creationId xmlns:a16="http://schemas.microsoft.com/office/drawing/2014/main" id="{856CDB37-9B9B-6DEC-5C62-6A5DA16D3155}"/>
              </a:ext>
            </a:extLst>
          </p:cNvPr>
          <p:cNvSpPr>
            <a:spLocks noGrp="1"/>
          </p:cNvSpPr>
          <p:nvPr>
            <p:ph type="title"/>
          </p:nvPr>
        </p:nvSpPr>
        <p:spPr>
          <a:xfrm>
            <a:off x="1097280" y="286603"/>
            <a:ext cx="10058400" cy="1450757"/>
          </a:xfrm>
        </p:spPr>
        <p:txBody>
          <a:bodyPr>
            <a:normAutofit/>
          </a:bodyPr>
          <a:lstStyle/>
          <a:p>
            <a:r>
              <a:rPr lang="en-GB" b="1" i="0" dirty="0">
                <a:effectLst/>
                <a:latin typeface="arial" panose="020B0604020202020204" pitchFamily="34" charset="0"/>
              </a:rPr>
              <a:t>Learning Outcomes</a:t>
            </a:r>
            <a:endParaRPr lang="en-GB" dirty="0"/>
          </a:p>
        </p:txBody>
      </p:sp>
      <p:cxnSp>
        <p:nvCxnSpPr>
          <p:cNvPr id="31" name="Straight Connector 14">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aphicFrame>
        <p:nvGraphicFramePr>
          <p:cNvPr id="34" name="Content Placeholder 2">
            <a:extLst>
              <a:ext uri="{FF2B5EF4-FFF2-40B4-BE49-F238E27FC236}">
                <a16:creationId xmlns:a16="http://schemas.microsoft.com/office/drawing/2014/main" id="{75E9C485-249B-5D1D-0253-74CA39C6981C}"/>
              </a:ext>
            </a:extLst>
          </p:cNvPr>
          <p:cNvGraphicFramePr>
            <a:graphicFrameLocks noGrp="1"/>
          </p:cNvGraphicFramePr>
          <p:nvPr>
            <p:ph idx="1"/>
            <p:extLst>
              <p:ext uri="{D42A27DB-BD31-4B8C-83A1-F6EECF244321}">
                <p14:modId xmlns:p14="http://schemas.microsoft.com/office/powerpoint/2010/main" val="3382118183"/>
              </p:ext>
            </p:extLst>
          </p:nvPr>
        </p:nvGraphicFramePr>
        <p:xfrm>
          <a:off x="1097280" y="2108201"/>
          <a:ext cx="10058400" cy="3760891"/>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32" name="Rectangle 16">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Footer Placeholder 4">
            <a:extLst>
              <a:ext uri="{FF2B5EF4-FFF2-40B4-BE49-F238E27FC236}">
                <a16:creationId xmlns:a16="http://schemas.microsoft.com/office/drawing/2014/main" id="{C4890F09-7612-01ED-7D30-9068635FA9F2}"/>
              </a:ext>
            </a:extLst>
          </p:cNvPr>
          <p:cNvSpPr>
            <a:spLocks noGrp="1"/>
          </p:cNvSpPr>
          <p:nvPr>
            <p:ph type="ftr" sz="quarter" idx="11"/>
          </p:nvPr>
        </p:nvSpPr>
        <p:spPr>
          <a:xfrm>
            <a:off x="1097279" y="6446838"/>
            <a:ext cx="6818262" cy="365125"/>
          </a:xfrm>
        </p:spPr>
        <p:txBody>
          <a:bodyPr>
            <a:normAutofit/>
          </a:bodyPr>
          <a:lstStyle/>
          <a:p>
            <a:pPr>
              <a:spcAft>
                <a:spcPts val="600"/>
              </a:spcAft>
            </a:pPr>
            <a:r>
              <a:rPr lang="en-US" dirty="0"/>
              <a:t>Research Methods and Professional Practice Unit 10: Research Project Proposal</a:t>
            </a:r>
          </a:p>
        </p:txBody>
      </p:sp>
      <p:sp>
        <p:nvSpPr>
          <p:cNvPr id="4" name="Date Placeholder 3">
            <a:extLst>
              <a:ext uri="{FF2B5EF4-FFF2-40B4-BE49-F238E27FC236}">
                <a16:creationId xmlns:a16="http://schemas.microsoft.com/office/drawing/2014/main" id="{38CAE8FE-2C63-B150-6FA0-DCDE74E37E70}"/>
              </a:ext>
            </a:extLst>
          </p:cNvPr>
          <p:cNvSpPr>
            <a:spLocks noGrp="1"/>
          </p:cNvSpPr>
          <p:nvPr>
            <p:ph type="dt" sz="half" idx="10"/>
          </p:nvPr>
        </p:nvSpPr>
        <p:spPr>
          <a:xfrm>
            <a:off x="8218426" y="6446838"/>
            <a:ext cx="2584850" cy="365125"/>
          </a:xfrm>
        </p:spPr>
        <p:txBody>
          <a:bodyPr>
            <a:normAutofit/>
          </a:bodyPr>
          <a:lstStyle/>
          <a:p>
            <a:pPr>
              <a:spcAft>
                <a:spcPts val="600"/>
              </a:spcAft>
            </a:pPr>
            <a:fld id="{F0B60C5C-6C5E-465A-942F-4088304343F7}" type="datetime1">
              <a:rPr lang="en-GB" smtClean="0"/>
              <a:pPr>
                <a:spcAft>
                  <a:spcPts val="600"/>
                </a:spcAft>
              </a:pPr>
              <a:t>30/03/2023</a:t>
            </a:fld>
            <a:endParaRPr lang="en-US" dirty="0"/>
          </a:p>
        </p:txBody>
      </p:sp>
      <p:sp>
        <p:nvSpPr>
          <p:cNvPr id="6" name="Slide Number Placeholder 5">
            <a:extLst>
              <a:ext uri="{FF2B5EF4-FFF2-40B4-BE49-F238E27FC236}">
                <a16:creationId xmlns:a16="http://schemas.microsoft.com/office/drawing/2014/main" id="{C137CD61-672F-5B12-4B95-5EA3C8D2CFE2}"/>
              </a:ext>
            </a:extLst>
          </p:cNvPr>
          <p:cNvSpPr>
            <a:spLocks noGrp="1"/>
          </p:cNvSpPr>
          <p:nvPr>
            <p:ph type="sldNum" sz="quarter" idx="12"/>
          </p:nvPr>
        </p:nvSpPr>
        <p:spPr>
          <a:xfrm>
            <a:off x="10993582" y="6446838"/>
            <a:ext cx="780010" cy="365125"/>
          </a:xfrm>
        </p:spPr>
        <p:txBody>
          <a:bodyPr>
            <a:normAutofit/>
          </a:bodyPr>
          <a:lstStyle/>
          <a:p>
            <a:pPr>
              <a:spcAft>
                <a:spcPts val="600"/>
              </a:spcAft>
            </a:pPr>
            <a:fld id="{3A98EE3D-8CD1-4C3F-BD1C-C98C9596463C}" type="slidenum">
              <a:rPr lang="en-US" smtClean="0"/>
              <a:pPr>
                <a:spcAft>
                  <a:spcPts val="600"/>
                </a:spcAft>
              </a:pPr>
              <a:t>2</a:t>
            </a:fld>
            <a:endParaRPr lang="en-US" dirty="0"/>
          </a:p>
        </p:txBody>
      </p:sp>
      <p:sp>
        <p:nvSpPr>
          <p:cNvPr id="10" name="TextBox 9">
            <a:extLst>
              <a:ext uri="{FF2B5EF4-FFF2-40B4-BE49-F238E27FC236}">
                <a16:creationId xmlns:a16="http://schemas.microsoft.com/office/drawing/2014/main" id="{71D8D5A4-7453-F55A-99F2-3AEBA172EE3A}"/>
              </a:ext>
            </a:extLst>
          </p:cNvPr>
          <p:cNvSpPr txBox="1"/>
          <p:nvPr/>
        </p:nvSpPr>
        <p:spPr>
          <a:xfrm>
            <a:off x="5338916" y="6114907"/>
            <a:ext cx="6931742" cy="261610"/>
          </a:xfrm>
          <a:prstGeom prst="rect">
            <a:avLst/>
          </a:prstGeom>
          <a:noFill/>
        </p:spPr>
        <p:txBody>
          <a:bodyPr wrap="square">
            <a:spAutoFit/>
          </a:bodyPr>
          <a:lstStyle/>
          <a:p>
            <a:r>
              <a:rPr lang="en-GB" sz="1100" b="1" dirty="0">
                <a:latin typeface="Arial" panose="020B0604020202020204" pitchFamily="34" charset="0"/>
                <a:cs typeface="Arial" panose="020B0604020202020204" pitchFamily="34" charset="0"/>
              </a:rPr>
              <a:t>Hands Of Woman Typing On Laptop Keyboard by Javier Sanchez Mingorance from NounProject.com</a:t>
            </a:r>
          </a:p>
        </p:txBody>
      </p:sp>
      <p:pic>
        <p:nvPicPr>
          <p:cNvPr id="25" name="Audio 24">
            <a:hlinkClick r:id="" action="ppaction://media"/>
            <a:extLst>
              <a:ext uri="{FF2B5EF4-FFF2-40B4-BE49-F238E27FC236}">
                <a16:creationId xmlns:a16="http://schemas.microsoft.com/office/drawing/2014/main" id="{F20B189F-FE3C-1994-228B-2BD64BA050E2}"/>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29955214"/>
      </p:ext>
    </p:extLst>
  </p:cSld>
  <p:clrMapOvr>
    <a:masterClrMapping/>
  </p:clrMapOvr>
  <mc:AlternateContent xmlns:mc="http://schemas.openxmlformats.org/markup-compatibility/2006" xmlns:p14="http://schemas.microsoft.com/office/powerpoint/2010/main">
    <mc:Choice Requires="p14">
      <p:transition spd="slow" p14:dur="2000" advTm="16503"/>
    </mc:Choice>
    <mc:Fallback xmlns="">
      <p:transition spd="slow" advTm="165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C240C-EBC4-1CFB-4938-4BCEC5AFB303}"/>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Scope of the presentation</a:t>
            </a:r>
            <a:endParaRPr lang="en-GB" dirty="0">
              <a:latin typeface="Arial" panose="020B0604020202020204" pitchFamily="34" charset="0"/>
              <a:cs typeface="Arial" panose="020B0604020202020204" pitchFamily="34" charset="0"/>
            </a:endParaRPr>
          </a:p>
        </p:txBody>
      </p:sp>
      <p:sp>
        <p:nvSpPr>
          <p:cNvPr id="4" name="Date Placeholder 3">
            <a:extLst>
              <a:ext uri="{FF2B5EF4-FFF2-40B4-BE49-F238E27FC236}">
                <a16:creationId xmlns:a16="http://schemas.microsoft.com/office/drawing/2014/main" id="{A48A5F20-E6D7-3E7F-0A19-21E8B3E17EF6}"/>
              </a:ext>
            </a:extLst>
          </p:cNvPr>
          <p:cNvSpPr>
            <a:spLocks noGrp="1"/>
          </p:cNvSpPr>
          <p:nvPr>
            <p:ph type="dt" sz="half" idx="10"/>
          </p:nvPr>
        </p:nvSpPr>
        <p:spPr/>
        <p:txBody>
          <a:bodyPr/>
          <a:lstStyle/>
          <a:p>
            <a:fld id="{F0B60C5C-6C5E-465A-942F-4088304343F7}" type="datetime1">
              <a:rPr lang="en-GB" smtClean="0"/>
              <a:t>30/03/2023</a:t>
            </a:fld>
            <a:endParaRPr lang="en-US" dirty="0"/>
          </a:p>
        </p:txBody>
      </p:sp>
      <p:sp>
        <p:nvSpPr>
          <p:cNvPr id="5" name="Footer Placeholder 4">
            <a:extLst>
              <a:ext uri="{FF2B5EF4-FFF2-40B4-BE49-F238E27FC236}">
                <a16:creationId xmlns:a16="http://schemas.microsoft.com/office/drawing/2014/main" id="{1938EC23-60E8-AD6C-E242-9FF5AF8EFE6F}"/>
              </a:ext>
            </a:extLst>
          </p:cNvPr>
          <p:cNvSpPr>
            <a:spLocks noGrp="1"/>
          </p:cNvSpPr>
          <p:nvPr>
            <p:ph type="ftr" sz="quarter" idx="11"/>
          </p:nvPr>
        </p:nvSpPr>
        <p:spPr/>
        <p:txBody>
          <a:bodyPr/>
          <a:lstStyle/>
          <a:p>
            <a:r>
              <a:rPr lang="en-US" dirty="0"/>
              <a:t>Research Methods and Professional Practice Unit 10: Research Project Proposal</a:t>
            </a:r>
          </a:p>
        </p:txBody>
      </p:sp>
      <p:sp>
        <p:nvSpPr>
          <p:cNvPr id="6" name="Slide Number Placeholder 5">
            <a:extLst>
              <a:ext uri="{FF2B5EF4-FFF2-40B4-BE49-F238E27FC236}">
                <a16:creationId xmlns:a16="http://schemas.microsoft.com/office/drawing/2014/main" id="{5051F328-35F6-6F87-4295-0F6C71893976}"/>
              </a:ext>
            </a:extLst>
          </p:cNvPr>
          <p:cNvSpPr>
            <a:spLocks noGrp="1"/>
          </p:cNvSpPr>
          <p:nvPr>
            <p:ph type="sldNum" sz="quarter" idx="12"/>
          </p:nvPr>
        </p:nvSpPr>
        <p:spPr/>
        <p:txBody>
          <a:bodyPr/>
          <a:lstStyle/>
          <a:p>
            <a:fld id="{3A98EE3D-8CD1-4C3F-BD1C-C98C9596463C}" type="slidenum">
              <a:rPr lang="en-US" smtClean="0"/>
              <a:t>3</a:t>
            </a:fld>
            <a:endParaRPr lang="en-US" dirty="0"/>
          </a:p>
        </p:txBody>
      </p:sp>
      <p:grpSp>
        <p:nvGrpSpPr>
          <p:cNvPr id="3" name="Group 2">
            <a:extLst>
              <a:ext uri="{FF2B5EF4-FFF2-40B4-BE49-F238E27FC236}">
                <a16:creationId xmlns:a16="http://schemas.microsoft.com/office/drawing/2014/main" id="{AA2A69BC-8179-A661-1670-0BB4C0FD1462}"/>
              </a:ext>
            </a:extLst>
          </p:cNvPr>
          <p:cNvGrpSpPr/>
          <p:nvPr/>
        </p:nvGrpSpPr>
        <p:grpSpPr>
          <a:xfrm>
            <a:off x="4421914" y="3009224"/>
            <a:ext cx="3409131" cy="2630536"/>
            <a:chOff x="4421914" y="3009224"/>
            <a:chExt cx="3409131" cy="2630536"/>
          </a:xfrm>
        </p:grpSpPr>
        <p:pic>
          <p:nvPicPr>
            <p:cNvPr id="8" name="Picture 7" descr="Icon&#10;&#10;Description automatically generated">
              <a:extLst>
                <a:ext uri="{FF2B5EF4-FFF2-40B4-BE49-F238E27FC236}">
                  <a16:creationId xmlns:a16="http://schemas.microsoft.com/office/drawing/2014/main" id="{ADDD13D2-57F4-5B20-83C0-9C759074349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94329" y="3009224"/>
              <a:ext cx="2344503" cy="2344503"/>
            </a:xfrm>
            <a:prstGeom prst="rect">
              <a:avLst/>
            </a:prstGeom>
          </p:spPr>
        </p:pic>
        <p:sp>
          <p:nvSpPr>
            <p:cNvPr id="17" name="TextBox 16">
              <a:extLst>
                <a:ext uri="{FF2B5EF4-FFF2-40B4-BE49-F238E27FC236}">
                  <a16:creationId xmlns:a16="http://schemas.microsoft.com/office/drawing/2014/main" id="{B3AE1B0E-2DC8-10A3-1EEE-E34A9D747110}"/>
                </a:ext>
              </a:extLst>
            </p:cNvPr>
            <p:cNvSpPr txBox="1"/>
            <p:nvPr/>
          </p:nvSpPr>
          <p:spPr>
            <a:xfrm>
              <a:off x="4421914" y="5301206"/>
              <a:ext cx="3409131" cy="338554"/>
            </a:xfrm>
            <a:prstGeom prst="rect">
              <a:avLst/>
            </a:prstGeom>
            <a:noFill/>
          </p:spPr>
          <p:txBody>
            <a:bodyPr wrap="square" rtlCol="0">
              <a:spAutoFit/>
            </a:bodyPr>
            <a:lstStyle/>
            <a:p>
              <a:pPr algn="ctr"/>
              <a:r>
                <a:rPr lang="en-GB" sz="1600" dirty="0">
                  <a:latin typeface="Arial" panose="020B0604020202020204" pitchFamily="34" charset="0"/>
                  <a:cs typeface="Arial" panose="020B0604020202020204" pitchFamily="34" charset="0"/>
                </a:rPr>
                <a:t>E-learning in secondary schools</a:t>
              </a:r>
            </a:p>
          </p:txBody>
        </p:sp>
      </p:grpSp>
      <p:grpSp>
        <p:nvGrpSpPr>
          <p:cNvPr id="23" name="Group 22">
            <a:extLst>
              <a:ext uri="{FF2B5EF4-FFF2-40B4-BE49-F238E27FC236}">
                <a16:creationId xmlns:a16="http://schemas.microsoft.com/office/drawing/2014/main" id="{6546E01B-BBDD-D3DA-D916-F3814D176FB8}"/>
              </a:ext>
            </a:extLst>
          </p:cNvPr>
          <p:cNvGrpSpPr/>
          <p:nvPr/>
        </p:nvGrpSpPr>
        <p:grpSpPr>
          <a:xfrm>
            <a:off x="392596" y="2123657"/>
            <a:ext cx="3409131" cy="1499197"/>
            <a:chOff x="392596" y="2123657"/>
            <a:chExt cx="3409131" cy="1499197"/>
          </a:xfrm>
        </p:grpSpPr>
        <p:pic>
          <p:nvPicPr>
            <p:cNvPr id="10" name="Picture 9" descr="Icon&#10;&#10;Description automatically generated">
              <a:extLst>
                <a:ext uri="{FF2B5EF4-FFF2-40B4-BE49-F238E27FC236}">
                  <a16:creationId xmlns:a16="http://schemas.microsoft.com/office/drawing/2014/main" id="{BDC9E19E-C882-0BFB-7A61-5EBCF10E6DD0}"/>
                </a:ext>
              </a:extLst>
            </p:cNvPr>
            <p:cNvPicPr>
              <a:picLocks noChangeAspect="1"/>
            </p:cNvPicPr>
            <p:nvPr/>
          </p:nvPicPr>
          <p:blipFill rotWithShape="1">
            <a:blip r:embed="rId7">
              <a:extLst>
                <a:ext uri="{28A0092B-C50C-407E-A947-70E740481C1C}">
                  <a14:useLocalDpi xmlns:a14="http://schemas.microsoft.com/office/drawing/2010/main" val="0"/>
                </a:ext>
              </a:extLst>
            </a:blip>
            <a:srcRect l="2975" t="9892" r="3405" b="9390"/>
            <a:stretch/>
          </p:blipFill>
          <p:spPr>
            <a:xfrm>
              <a:off x="1388067" y="2123657"/>
              <a:ext cx="1421059" cy="1225201"/>
            </a:xfrm>
            <a:prstGeom prst="rect">
              <a:avLst/>
            </a:prstGeom>
          </p:spPr>
        </p:pic>
        <p:sp>
          <p:nvSpPr>
            <p:cNvPr id="18" name="TextBox 17">
              <a:extLst>
                <a:ext uri="{FF2B5EF4-FFF2-40B4-BE49-F238E27FC236}">
                  <a16:creationId xmlns:a16="http://schemas.microsoft.com/office/drawing/2014/main" id="{CA4680D8-5DEE-3099-5AD4-51AEA4A07310}"/>
                </a:ext>
              </a:extLst>
            </p:cNvPr>
            <p:cNvSpPr txBox="1"/>
            <p:nvPr/>
          </p:nvSpPr>
          <p:spPr>
            <a:xfrm>
              <a:off x="392596" y="3284300"/>
              <a:ext cx="3409131" cy="338554"/>
            </a:xfrm>
            <a:prstGeom prst="rect">
              <a:avLst/>
            </a:prstGeom>
            <a:noFill/>
          </p:spPr>
          <p:txBody>
            <a:bodyPr wrap="square" rtlCol="0">
              <a:spAutoFit/>
            </a:bodyPr>
            <a:lstStyle/>
            <a:p>
              <a:pPr algn="ctr"/>
              <a:r>
                <a:rPr lang="en-GB" sz="1600" dirty="0">
                  <a:latin typeface="Arial" panose="020B0604020202020204" pitchFamily="34" charset="0"/>
                  <a:cs typeface="Arial" panose="020B0604020202020204" pitchFamily="34" charset="0"/>
                </a:rPr>
                <a:t>Research gaps</a:t>
              </a:r>
            </a:p>
          </p:txBody>
        </p:sp>
      </p:grpSp>
      <p:grpSp>
        <p:nvGrpSpPr>
          <p:cNvPr id="7" name="Group 6">
            <a:extLst>
              <a:ext uri="{FF2B5EF4-FFF2-40B4-BE49-F238E27FC236}">
                <a16:creationId xmlns:a16="http://schemas.microsoft.com/office/drawing/2014/main" id="{30E86A1F-9725-C20A-EA91-F12E806CDC69}"/>
              </a:ext>
            </a:extLst>
          </p:cNvPr>
          <p:cNvGrpSpPr/>
          <p:nvPr/>
        </p:nvGrpSpPr>
        <p:grpSpPr>
          <a:xfrm>
            <a:off x="392596" y="4561344"/>
            <a:ext cx="3409131" cy="1779395"/>
            <a:chOff x="392596" y="4561344"/>
            <a:chExt cx="3409131" cy="1779395"/>
          </a:xfrm>
        </p:grpSpPr>
        <p:pic>
          <p:nvPicPr>
            <p:cNvPr id="14" name="Picture 13" descr="Shape&#10;&#10;Description automatically generated with low confidence">
              <a:extLst>
                <a:ext uri="{FF2B5EF4-FFF2-40B4-BE49-F238E27FC236}">
                  <a16:creationId xmlns:a16="http://schemas.microsoft.com/office/drawing/2014/main" id="{602D90E7-1245-AAC0-BD67-A737AF15677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39275" y="4561344"/>
              <a:ext cx="1440841" cy="1440841"/>
            </a:xfrm>
            <a:prstGeom prst="rect">
              <a:avLst/>
            </a:prstGeom>
          </p:spPr>
        </p:pic>
        <p:sp>
          <p:nvSpPr>
            <p:cNvPr id="19" name="TextBox 18">
              <a:extLst>
                <a:ext uri="{FF2B5EF4-FFF2-40B4-BE49-F238E27FC236}">
                  <a16:creationId xmlns:a16="http://schemas.microsoft.com/office/drawing/2014/main" id="{94C64D2A-E20A-B4C3-6C0C-F265EE6B2176}"/>
                </a:ext>
              </a:extLst>
            </p:cNvPr>
            <p:cNvSpPr txBox="1"/>
            <p:nvPr/>
          </p:nvSpPr>
          <p:spPr>
            <a:xfrm>
              <a:off x="392596" y="6002185"/>
              <a:ext cx="3409131" cy="338554"/>
            </a:xfrm>
            <a:prstGeom prst="rect">
              <a:avLst/>
            </a:prstGeom>
            <a:noFill/>
          </p:spPr>
          <p:txBody>
            <a:bodyPr wrap="square" rtlCol="0">
              <a:spAutoFit/>
            </a:bodyPr>
            <a:lstStyle/>
            <a:p>
              <a:pPr algn="ctr"/>
              <a:r>
                <a:rPr lang="en-GB" sz="1600" dirty="0">
                  <a:latin typeface="Arial" panose="020B0604020202020204" pitchFamily="34" charset="0"/>
                  <a:cs typeface="Arial" panose="020B0604020202020204" pitchFamily="34" charset="0"/>
                </a:rPr>
                <a:t>Research methodology</a:t>
              </a:r>
            </a:p>
          </p:txBody>
        </p:sp>
      </p:grpSp>
      <p:grpSp>
        <p:nvGrpSpPr>
          <p:cNvPr id="24" name="Group 23">
            <a:extLst>
              <a:ext uri="{FF2B5EF4-FFF2-40B4-BE49-F238E27FC236}">
                <a16:creationId xmlns:a16="http://schemas.microsoft.com/office/drawing/2014/main" id="{390FCF1E-D023-6456-A576-115BC45F880C}"/>
              </a:ext>
            </a:extLst>
          </p:cNvPr>
          <p:cNvGrpSpPr/>
          <p:nvPr/>
        </p:nvGrpSpPr>
        <p:grpSpPr>
          <a:xfrm>
            <a:off x="8156097" y="1971622"/>
            <a:ext cx="3409131" cy="1651232"/>
            <a:chOff x="446672" y="4561344"/>
            <a:chExt cx="3409131" cy="1651232"/>
          </a:xfrm>
        </p:grpSpPr>
        <p:pic>
          <p:nvPicPr>
            <p:cNvPr id="12" name="Picture 11" descr="Icon&#10;&#10;Description automatically generated">
              <a:extLst>
                <a:ext uri="{FF2B5EF4-FFF2-40B4-BE49-F238E27FC236}">
                  <a16:creationId xmlns:a16="http://schemas.microsoft.com/office/drawing/2014/main" id="{FDE45BD5-2C1E-984A-CBB4-E9B5CBD316F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493351" y="4561344"/>
              <a:ext cx="1315775" cy="1315775"/>
            </a:xfrm>
            <a:prstGeom prst="rect">
              <a:avLst/>
            </a:prstGeom>
          </p:spPr>
        </p:pic>
        <p:sp>
          <p:nvSpPr>
            <p:cNvPr id="20" name="TextBox 19">
              <a:extLst>
                <a:ext uri="{FF2B5EF4-FFF2-40B4-BE49-F238E27FC236}">
                  <a16:creationId xmlns:a16="http://schemas.microsoft.com/office/drawing/2014/main" id="{01E617E8-1886-AB22-9BF9-543E2DF1855B}"/>
                </a:ext>
              </a:extLst>
            </p:cNvPr>
            <p:cNvSpPr txBox="1"/>
            <p:nvPr/>
          </p:nvSpPr>
          <p:spPr>
            <a:xfrm>
              <a:off x="446672" y="5874022"/>
              <a:ext cx="3409131" cy="338554"/>
            </a:xfrm>
            <a:prstGeom prst="rect">
              <a:avLst/>
            </a:prstGeom>
            <a:noFill/>
          </p:spPr>
          <p:txBody>
            <a:bodyPr wrap="square" rtlCol="0">
              <a:spAutoFit/>
            </a:bodyPr>
            <a:lstStyle/>
            <a:p>
              <a:pPr algn="ctr"/>
              <a:r>
                <a:rPr lang="en-GB" sz="1600" dirty="0">
                  <a:latin typeface="Arial" panose="020B0604020202020204" pitchFamily="34" charset="0"/>
                  <a:cs typeface="Arial" panose="020B0604020202020204" pitchFamily="34" charset="0"/>
                </a:rPr>
                <a:t>Threats and risk</a:t>
              </a:r>
            </a:p>
          </p:txBody>
        </p:sp>
      </p:grpSp>
      <p:grpSp>
        <p:nvGrpSpPr>
          <p:cNvPr id="9" name="Group 8">
            <a:extLst>
              <a:ext uri="{FF2B5EF4-FFF2-40B4-BE49-F238E27FC236}">
                <a16:creationId xmlns:a16="http://schemas.microsoft.com/office/drawing/2014/main" id="{B01CE9CB-B39D-D7E2-7DCB-2A32E08680EE}"/>
              </a:ext>
            </a:extLst>
          </p:cNvPr>
          <p:cNvGrpSpPr/>
          <p:nvPr/>
        </p:nvGrpSpPr>
        <p:grpSpPr>
          <a:xfrm>
            <a:off x="8218426" y="4436278"/>
            <a:ext cx="3409131" cy="1842620"/>
            <a:chOff x="8218426" y="4436278"/>
            <a:chExt cx="3409131" cy="1842620"/>
          </a:xfrm>
        </p:grpSpPr>
        <p:pic>
          <p:nvPicPr>
            <p:cNvPr id="16" name="Picture 15" descr="A picture containing icon&#10;&#10;Description automatically generated">
              <a:extLst>
                <a:ext uri="{FF2B5EF4-FFF2-40B4-BE49-F238E27FC236}">
                  <a16:creationId xmlns:a16="http://schemas.microsoft.com/office/drawing/2014/main" id="{F5F656B9-C120-23DB-1801-F1097BD3A5E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202776" y="4436278"/>
              <a:ext cx="1440841" cy="1440841"/>
            </a:xfrm>
            <a:prstGeom prst="rect">
              <a:avLst/>
            </a:prstGeom>
          </p:spPr>
        </p:pic>
        <p:sp>
          <p:nvSpPr>
            <p:cNvPr id="21" name="TextBox 20">
              <a:extLst>
                <a:ext uri="{FF2B5EF4-FFF2-40B4-BE49-F238E27FC236}">
                  <a16:creationId xmlns:a16="http://schemas.microsoft.com/office/drawing/2014/main" id="{944CB40E-4B80-EA7B-DCB5-5AA65AFEAE74}"/>
                </a:ext>
              </a:extLst>
            </p:cNvPr>
            <p:cNvSpPr txBox="1"/>
            <p:nvPr/>
          </p:nvSpPr>
          <p:spPr>
            <a:xfrm>
              <a:off x="8218426" y="5940344"/>
              <a:ext cx="3409131" cy="338554"/>
            </a:xfrm>
            <a:prstGeom prst="rect">
              <a:avLst/>
            </a:prstGeom>
            <a:noFill/>
          </p:spPr>
          <p:txBody>
            <a:bodyPr wrap="square" rtlCol="0">
              <a:spAutoFit/>
            </a:bodyPr>
            <a:lstStyle/>
            <a:p>
              <a:pPr algn="ctr"/>
              <a:r>
                <a:rPr lang="en-GB" sz="1600" dirty="0">
                  <a:latin typeface="Arial" panose="020B0604020202020204" pitchFamily="34" charset="0"/>
                  <a:cs typeface="Arial" panose="020B0604020202020204" pitchFamily="34" charset="0"/>
                </a:rPr>
                <a:t>Artefact</a:t>
              </a:r>
            </a:p>
          </p:txBody>
        </p:sp>
      </p:grpSp>
      <p:pic>
        <p:nvPicPr>
          <p:cNvPr id="25" name="Audio 24">
            <a:hlinkClick r:id="" action="ppaction://media"/>
            <a:extLst>
              <a:ext uri="{FF2B5EF4-FFF2-40B4-BE49-F238E27FC236}">
                <a16:creationId xmlns:a16="http://schemas.microsoft.com/office/drawing/2014/main" id="{366C4F45-E8BF-C670-60A0-D037F869909C}"/>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490665188"/>
      </p:ext>
    </p:extLst>
  </p:cSld>
  <p:clrMapOvr>
    <a:masterClrMapping/>
  </p:clrMapOvr>
  <mc:AlternateContent xmlns:mc="http://schemas.openxmlformats.org/markup-compatibility/2006" xmlns:p14="http://schemas.microsoft.com/office/powerpoint/2010/main">
    <mc:Choice Requires="p14">
      <p:transition spd="slow" p14:dur="2000" advTm="31969"/>
    </mc:Choice>
    <mc:Fallback xmlns="">
      <p:transition spd="slow" advTm="31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2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9426B45-4C4F-4D52-8537-76E9A5B89E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94D432C-3F8C-4BE3-9049-2824D677EDC3}"/>
              </a:ext>
            </a:extLst>
          </p:cNvPr>
          <p:cNvSpPr>
            <a:spLocks noGrp="1"/>
          </p:cNvSpPr>
          <p:nvPr>
            <p:ph type="title"/>
          </p:nvPr>
        </p:nvSpPr>
        <p:spPr>
          <a:xfrm>
            <a:off x="1066800" y="400581"/>
            <a:ext cx="10058400" cy="1450757"/>
          </a:xfrm>
        </p:spPr>
        <p:txBody>
          <a:bodyPr>
            <a:normAutofit/>
          </a:bodyPr>
          <a:lstStyle/>
          <a:p>
            <a:r>
              <a:rPr lang="en-GB" dirty="0">
                <a:latin typeface="Arial" panose="020B0604020202020204" pitchFamily="34" charset="0"/>
                <a:cs typeface="Arial" panose="020B0604020202020204" pitchFamily="34" charset="0"/>
              </a:rPr>
              <a:t>E-learning in secondary schools</a:t>
            </a:r>
            <a:endParaRPr lang="en-GB" dirty="0"/>
          </a:p>
        </p:txBody>
      </p:sp>
      <p:cxnSp>
        <p:nvCxnSpPr>
          <p:cNvPr id="14" name="Straight Connector 13">
            <a:extLst>
              <a:ext uri="{FF2B5EF4-FFF2-40B4-BE49-F238E27FC236}">
                <a16:creationId xmlns:a16="http://schemas.microsoft.com/office/drawing/2014/main" id="{CF117E1C-E964-4433-B1A8-BB2301D0FF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7" name="Picture 6" descr="Icon&#10;&#10;Description automatically generated">
            <a:extLst>
              <a:ext uri="{FF2B5EF4-FFF2-40B4-BE49-F238E27FC236}">
                <a16:creationId xmlns:a16="http://schemas.microsoft.com/office/drawing/2014/main" id="{53C439DF-25FD-EE15-D6AE-F2948D20F7A4}"/>
              </a:ext>
            </a:extLst>
          </p:cNvPr>
          <p:cNvPicPr>
            <a:picLocks noChangeAspect="1"/>
          </p:cNvPicPr>
          <p:nvPr/>
        </p:nvPicPr>
        <p:blipFill rotWithShape="1">
          <a:blip r:embed="rId5">
            <a:extLst>
              <a:ext uri="{28A0092B-C50C-407E-A947-70E740481C1C}">
                <a14:useLocalDpi xmlns:a14="http://schemas.microsoft.com/office/drawing/2010/main" val="0"/>
              </a:ext>
            </a:extLst>
          </a:blip>
          <a:srcRect r="2916" b="5"/>
          <a:stretch/>
        </p:blipFill>
        <p:spPr>
          <a:xfrm>
            <a:off x="53826" y="-15757"/>
            <a:ext cx="1289987" cy="1321395"/>
          </a:xfrm>
          <a:prstGeom prst="rect">
            <a:avLst/>
          </a:prstGeom>
        </p:spPr>
      </p:pic>
      <p:graphicFrame>
        <p:nvGraphicFramePr>
          <p:cNvPr id="8" name="Content Placeholder 7">
            <a:extLst>
              <a:ext uri="{FF2B5EF4-FFF2-40B4-BE49-F238E27FC236}">
                <a16:creationId xmlns:a16="http://schemas.microsoft.com/office/drawing/2014/main" id="{F65B6769-7284-F339-3125-89008AB5FE98}"/>
              </a:ext>
            </a:extLst>
          </p:cNvPr>
          <p:cNvGraphicFramePr>
            <a:graphicFrameLocks noGrp="1"/>
          </p:cNvGraphicFramePr>
          <p:nvPr>
            <p:ph idx="1"/>
            <p:extLst>
              <p:ext uri="{D42A27DB-BD31-4B8C-83A1-F6EECF244321}">
                <p14:modId xmlns:p14="http://schemas.microsoft.com/office/powerpoint/2010/main" val="125150427"/>
              </p:ext>
            </p:extLst>
          </p:nvPr>
        </p:nvGraphicFramePr>
        <p:xfrm>
          <a:off x="53826" y="1913138"/>
          <a:ext cx="12138173" cy="444161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6" name="Rectangle 15">
            <a:extLst>
              <a:ext uri="{FF2B5EF4-FFF2-40B4-BE49-F238E27FC236}">
                <a16:creationId xmlns:a16="http://schemas.microsoft.com/office/drawing/2014/main" id="{67E6FB20-7663-466F-A928-9371C34F9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427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Footer Placeholder 4">
            <a:extLst>
              <a:ext uri="{FF2B5EF4-FFF2-40B4-BE49-F238E27FC236}">
                <a16:creationId xmlns:a16="http://schemas.microsoft.com/office/drawing/2014/main" id="{BDD939BF-2DEB-F980-15A5-EE25410D725D}"/>
              </a:ext>
            </a:extLst>
          </p:cNvPr>
          <p:cNvSpPr>
            <a:spLocks noGrp="1"/>
          </p:cNvSpPr>
          <p:nvPr>
            <p:ph type="ftr" sz="quarter" idx="11"/>
          </p:nvPr>
        </p:nvSpPr>
        <p:spPr>
          <a:xfrm>
            <a:off x="1097279" y="6446838"/>
            <a:ext cx="6818262" cy="365125"/>
          </a:xfrm>
        </p:spPr>
        <p:txBody>
          <a:bodyPr>
            <a:normAutofit/>
          </a:bodyPr>
          <a:lstStyle/>
          <a:p>
            <a:pPr>
              <a:spcAft>
                <a:spcPts val="600"/>
              </a:spcAft>
            </a:pPr>
            <a:r>
              <a:rPr lang="en-US" dirty="0"/>
              <a:t>Research Methods and Professional Practice Unit 10: Research Project Proposal</a:t>
            </a:r>
          </a:p>
        </p:txBody>
      </p:sp>
      <p:sp>
        <p:nvSpPr>
          <p:cNvPr id="4" name="Date Placeholder 3">
            <a:extLst>
              <a:ext uri="{FF2B5EF4-FFF2-40B4-BE49-F238E27FC236}">
                <a16:creationId xmlns:a16="http://schemas.microsoft.com/office/drawing/2014/main" id="{FE8D097A-5FFD-C5F4-0DCD-2FBF4703A820}"/>
              </a:ext>
            </a:extLst>
          </p:cNvPr>
          <p:cNvSpPr>
            <a:spLocks noGrp="1"/>
          </p:cNvSpPr>
          <p:nvPr>
            <p:ph type="dt" sz="half" idx="10"/>
          </p:nvPr>
        </p:nvSpPr>
        <p:spPr>
          <a:xfrm>
            <a:off x="8218426" y="6446838"/>
            <a:ext cx="2584850" cy="365125"/>
          </a:xfrm>
        </p:spPr>
        <p:txBody>
          <a:bodyPr>
            <a:normAutofit/>
          </a:bodyPr>
          <a:lstStyle/>
          <a:p>
            <a:pPr>
              <a:spcAft>
                <a:spcPts val="600"/>
              </a:spcAft>
            </a:pPr>
            <a:fld id="{F0B60C5C-6C5E-465A-942F-4088304343F7}" type="datetime1">
              <a:rPr lang="en-GB" smtClean="0"/>
              <a:pPr>
                <a:spcAft>
                  <a:spcPts val="600"/>
                </a:spcAft>
              </a:pPr>
              <a:t>30/03/2023</a:t>
            </a:fld>
            <a:endParaRPr lang="en-US" dirty="0"/>
          </a:p>
        </p:txBody>
      </p:sp>
      <p:sp>
        <p:nvSpPr>
          <p:cNvPr id="6" name="Slide Number Placeholder 5">
            <a:extLst>
              <a:ext uri="{FF2B5EF4-FFF2-40B4-BE49-F238E27FC236}">
                <a16:creationId xmlns:a16="http://schemas.microsoft.com/office/drawing/2014/main" id="{5753675D-1DC3-7564-880E-DC0949ABABE1}"/>
              </a:ext>
            </a:extLst>
          </p:cNvPr>
          <p:cNvSpPr>
            <a:spLocks noGrp="1"/>
          </p:cNvSpPr>
          <p:nvPr>
            <p:ph type="sldNum" sz="quarter" idx="12"/>
          </p:nvPr>
        </p:nvSpPr>
        <p:spPr>
          <a:xfrm>
            <a:off x="10993582" y="6446838"/>
            <a:ext cx="780010" cy="365125"/>
          </a:xfrm>
        </p:spPr>
        <p:txBody>
          <a:bodyPr>
            <a:normAutofit/>
          </a:bodyPr>
          <a:lstStyle/>
          <a:p>
            <a:pPr>
              <a:spcAft>
                <a:spcPts val="600"/>
              </a:spcAft>
            </a:pPr>
            <a:fld id="{3A98EE3D-8CD1-4C3F-BD1C-C98C9596463C}" type="slidenum">
              <a:rPr lang="en-US" smtClean="0"/>
              <a:pPr>
                <a:spcAft>
                  <a:spcPts val="600"/>
                </a:spcAft>
              </a:pPr>
              <a:t>4</a:t>
            </a:fld>
            <a:endParaRPr lang="en-US" dirty="0"/>
          </a:p>
        </p:txBody>
      </p:sp>
      <p:pic>
        <p:nvPicPr>
          <p:cNvPr id="13" name="Audio 12">
            <a:hlinkClick r:id="" action="ppaction://media"/>
            <a:extLst>
              <a:ext uri="{FF2B5EF4-FFF2-40B4-BE49-F238E27FC236}">
                <a16:creationId xmlns:a16="http://schemas.microsoft.com/office/drawing/2014/main" id="{700F88F3-FFD6-7D29-BA1C-AEB21D0D07BB}"/>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43883876"/>
      </p:ext>
    </p:extLst>
  </p:cSld>
  <p:clrMapOvr>
    <a:masterClrMapping/>
  </p:clrMapOvr>
  <mc:AlternateContent xmlns:mc="http://schemas.openxmlformats.org/markup-compatibility/2006" xmlns:p14="http://schemas.microsoft.com/office/powerpoint/2010/main">
    <mc:Choice Requires="p14">
      <p:transition spd="slow" p14:dur="2000" advTm="179793"/>
    </mc:Choice>
    <mc:Fallback xmlns="">
      <p:transition spd="slow" advTm="1797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69426B45-4C4F-4D52-8537-76E9A5B89E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44C7659-973A-0478-A67A-77F3245AFFF1}"/>
              </a:ext>
            </a:extLst>
          </p:cNvPr>
          <p:cNvSpPr>
            <a:spLocks noGrp="1"/>
          </p:cNvSpPr>
          <p:nvPr>
            <p:ph type="title"/>
          </p:nvPr>
        </p:nvSpPr>
        <p:spPr>
          <a:xfrm>
            <a:off x="1036320" y="286603"/>
            <a:ext cx="10058400" cy="1450757"/>
          </a:xfrm>
        </p:spPr>
        <p:txBody>
          <a:bodyPr>
            <a:normAutofit/>
          </a:bodyPr>
          <a:lstStyle/>
          <a:p>
            <a:r>
              <a:rPr lang="en-GB" dirty="0">
                <a:latin typeface="Arial" panose="020B0604020202020204" pitchFamily="34" charset="0"/>
                <a:cs typeface="Arial" panose="020B0604020202020204" pitchFamily="34" charset="0"/>
              </a:rPr>
              <a:t>Research gaps</a:t>
            </a:r>
            <a:endParaRPr lang="en-GB" dirty="0"/>
          </a:p>
        </p:txBody>
      </p:sp>
      <p:cxnSp>
        <p:nvCxnSpPr>
          <p:cNvPr id="15" name="Straight Connector 14">
            <a:extLst>
              <a:ext uri="{FF2B5EF4-FFF2-40B4-BE49-F238E27FC236}">
                <a16:creationId xmlns:a16="http://schemas.microsoft.com/office/drawing/2014/main" id="{CF117E1C-E964-4433-B1A8-BB2301D0FF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8" name="Picture 7" descr="Icon&#10;&#10;Description automatically generated">
            <a:extLst>
              <a:ext uri="{FF2B5EF4-FFF2-40B4-BE49-F238E27FC236}">
                <a16:creationId xmlns:a16="http://schemas.microsoft.com/office/drawing/2014/main" id="{9CBD9AE2-641A-45FD-67B0-1F803A75B5D5}"/>
              </a:ext>
            </a:extLst>
          </p:cNvPr>
          <p:cNvPicPr>
            <a:picLocks noChangeAspect="1"/>
          </p:cNvPicPr>
          <p:nvPr/>
        </p:nvPicPr>
        <p:blipFill rotWithShape="1">
          <a:blip r:embed="rId5">
            <a:extLst>
              <a:ext uri="{28A0092B-C50C-407E-A947-70E740481C1C}">
                <a14:useLocalDpi xmlns:a14="http://schemas.microsoft.com/office/drawing/2010/main" val="0"/>
              </a:ext>
            </a:extLst>
          </a:blip>
          <a:srcRect l="1240" r="1675" b="5"/>
          <a:stretch/>
        </p:blipFill>
        <p:spPr>
          <a:xfrm>
            <a:off x="9459992" y="0"/>
            <a:ext cx="1923595" cy="1981265"/>
          </a:xfrm>
          <a:prstGeom prst="rect">
            <a:avLst/>
          </a:prstGeom>
        </p:spPr>
      </p:pic>
      <p:sp>
        <p:nvSpPr>
          <p:cNvPr id="17" name="Rectangle 16">
            <a:extLst>
              <a:ext uri="{FF2B5EF4-FFF2-40B4-BE49-F238E27FC236}">
                <a16:creationId xmlns:a16="http://schemas.microsoft.com/office/drawing/2014/main" id="{67E6FB20-7663-466F-A928-9371C34F9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427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Footer Placeholder 4">
            <a:extLst>
              <a:ext uri="{FF2B5EF4-FFF2-40B4-BE49-F238E27FC236}">
                <a16:creationId xmlns:a16="http://schemas.microsoft.com/office/drawing/2014/main" id="{46DB1B74-9B49-DA07-964D-7F01D8EE4B42}"/>
              </a:ext>
            </a:extLst>
          </p:cNvPr>
          <p:cNvSpPr>
            <a:spLocks noGrp="1"/>
          </p:cNvSpPr>
          <p:nvPr>
            <p:ph type="ftr" sz="quarter" idx="11"/>
          </p:nvPr>
        </p:nvSpPr>
        <p:spPr>
          <a:xfrm>
            <a:off x="1097279" y="6446838"/>
            <a:ext cx="6818262" cy="365125"/>
          </a:xfrm>
        </p:spPr>
        <p:txBody>
          <a:bodyPr>
            <a:normAutofit/>
          </a:bodyPr>
          <a:lstStyle/>
          <a:p>
            <a:pPr>
              <a:spcAft>
                <a:spcPts val="600"/>
              </a:spcAft>
            </a:pPr>
            <a:r>
              <a:rPr lang="en-US" dirty="0"/>
              <a:t>Research Methods and Professional Practice Unit 10: Research Project Proposal</a:t>
            </a:r>
          </a:p>
        </p:txBody>
      </p:sp>
      <p:sp>
        <p:nvSpPr>
          <p:cNvPr id="4" name="Date Placeholder 3">
            <a:extLst>
              <a:ext uri="{FF2B5EF4-FFF2-40B4-BE49-F238E27FC236}">
                <a16:creationId xmlns:a16="http://schemas.microsoft.com/office/drawing/2014/main" id="{294E5681-CD95-8393-B8DC-B666B3B7FD4B}"/>
              </a:ext>
            </a:extLst>
          </p:cNvPr>
          <p:cNvSpPr>
            <a:spLocks noGrp="1"/>
          </p:cNvSpPr>
          <p:nvPr>
            <p:ph type="dt" sz="half" idx="10"/>
          </p:nvPr>
        </p:nvSpPr>
        <p:spPr>
          <a:xfrm>
            <a:off x="8218426" y="6446838"/>
            <a:ext cx="2584850" cy="365125"/>
          </a:xfrm>
        </p:spPr>
        <p:txBody>
          <a:bodyPr>
            <a:normAutofit/>
          </a:bodyPr>
          <a:lstStyle/>
          <a:p>
            <a:pPr>
              <a:spcAft>
                <a:spcPts val="600"/>
              </a:spcAft>
            </a:pPr>
            <a:fld id="{F0B60C5C-6C5E-465A-942F-4088304343F7}" type="datetime1">
              <a:rPr lang="en-GB" smtClean="0"/>
              <a:pPr>
                <a:spcAft>
                  <a:spcPts val="600"/>
                </a:spcAft>
              </a:pPr>
              <a:t>30/03/2023</a:t>
            </a:fld>
            <a:endParaRPr lang="en-US" dirty="0"/>
          </a:p>
        </p:txBody>
      </p:sp>
      <p:sp>
        <p:nvSpPr>
          <p:cNvPr id="6" name="Slide Number Placeholder 5">
            <a:extLst>
              <a:ext uri="{FF2B5EF4-FFF2-40B4-BE49-F238E27FC236}">
                <a16:creationId xmlns:a16="http://schemas.microsoft.com/office/drawing/2014/main" id="{22784356-1B90-2EDD-6BE1-9E5247CD72B9}"/>
              </a:ext>
            </a:extLst>
          </p:cNvPr>
          <p:cNvSpPr>
            <a:spLocks noGrp="1"/>
          </p:cNvSpPr>
          <p:nvPr>
            <p:ph type="sldNum" sz="quarter" idx="12"/>
          </p:nvPr>
        </p:nvSpPr>
        <p:spPr>
          <a:xfrm>
            <a:off x="10993582" y="6446838"/>
            <a:ext cx="780010" cy="365125"/>
          </a:xfrm>
        </p:spPr>
        <p:txBody>
          <a:bodyPr>
            <a:normAutofit/>
          </a:bodyPr>
          <a:lstStyle/>
          <a:p>
            <a:pPr>
              <a:spcAft>
                <a:spcPts val="600"/>
              </a:spcAft>
            </a:pPr>
            <a:fld id="{3A98EE3D-8CD1-4C3F-BD1C-C98C9596463C}" type="slidenum">
              <a:rPr lang="en-US" smtClean="0"/>
              <a:pPr>
                <a:spcAft>
                  <a:spcPts val="600"/>
                </a:spcAft>
              </a:pPr>
              <a:t>5</a:t>
            </a:fld>
            <a:endParaRPr lang="en-US" dirty="0"/>
          </a:p>
        </p:txBody>
      </p:sp>
      <p:graphicFrame>
        <p:nvGraphicFramePr>
          <p:cNvPr id="11" name="Content Placeholder 10">
            <a:extLst>
              <a:ext uri="{FF2B5EF4-FFF2-40B4-BE49-F238E27FC236}">
                <a16:creationId xmlns:a16="http://schemas.microsoft.com/office/drawing/2014/main" id="{E858A3A6-068B-6E2C-FAD9-75BDFEAD6FFB}"/>
              </a:ext>
            </a:extLst>
          </p:cNvPr>
          <p:cNvGraphicFramePr>
            <a:graphicFrameLocks noGrp="1"/>
          </p:cNvGraphicFramePr>
          <p:nvPr>
            <p:ph idx="1"/>
            <p:extLst>
              <p:ext uri="{D42A27DB-BD31-4B8C-83A1-F6EECF244321}">
                <p14:modId xmlns:p14="http://schemas.microsoft.com/office/powerpoint/2010/main" val="4182173434"/>
              </p:ext>
            </p:extLst>
          </p:nvPr>
        </p:nvGraphicFramePr>
        <p:xfrm>
          <a:off x="107576" y="1981265"/>
          <a:ext cx="11981330" cy="437349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12" name="Audio 11">
            <a:hlinkClick r:id="" action="ppaction://media"/>
            <a:extLst>
              <a:ext uri="{FF2B5EF4-FFF2-40B4-BE49-F238E27FC236}">
                <a16:creationId xmlns:a16="http://schemas.microsoft.com/office/drawing/2014/main" id="{15DB75F9-2AB2-F4C4-F27D-B2794C7758C3}"/>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55151332"/>
      </p:ext>
    </p:extLst>
  </p:cSld>
  <p:clrMapOvr>
    <a:masterClrMapping/>
  </p:clrMapOvr>
  <mc:AlternateContent xmlns:mc="http://schemas.openxmlformats.org/markup-compatibility/2006" xmlns:p14="http://schemas.microsoft.com/office/powerpoint/2010/main">
    <mc:Choice Requires="p14">
      <p:transition spd="slow" p14:dur="2000" advTm="97341"/>
    </mc:Choice>
    <mc:Fallback xmlns="">
      <p:transition spd="slow" advTm="97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E776D4-D12F-4FF9-0DB1-49793E5FDBE8}"/>
              </a:ext>
            </a:extLst>
          </p:cNvPr>
          <p:cNvSpPr>
            <a:spLocks noGrp="1"/>
          </p:cNvSpPr>
          <p:nvPr>
            <p:ph type="title"/>
          </p:nvPr>
        </p:nvSpPr>
        <p:spPr>
          <a:xfrm>
            <a:off x="1097280" y="516835"/>
            <a:ext cx="5977937" cy="1666501"/>
          </a:xfrm>
        </p:spPr>
        <p:txBody>
          <a:bodyPr>
            <a:normAutofit/>
          </a:bodyPr>
          <a:lstStyle/>
          <a:p>
            <a:r>
              <a:rPr lang="en-GB" sz="4000" dirty="0">
                <a:solidFill>
                  <a:srgbClr val="FFFFFF"/>
                </a:solidFill>
                <a:latin typeface="Arial" panose="020B0604020202020204" pitchFamily="34" charset="0"/>
                <a:cs typeface="Arial" panose="020B0604020202020204" pitchFamily="34" charset="0"/>
              </a:rPr>
              <a:t>Threats and risk</a:t>
            </a:r>
            <a:endParaRPr lang="en-GB" sz="4000" dirty="0">
              <a:solidFill>
                <a:srgbClr val="FFFFFF"/>
              </a:solidFill>
            </a:endParaRPr>
          </a:p>
        </p:txBody>
      </p:sp>
      <p:cxnSp>
        <p:nvCxnSpPr>
          <p:cNvPr id="15" name="Straight Connector 14">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5896" y="2353592"/>
            <a:ext cx="53035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9" name="Content Placeholder 8" descr="Icon&#10;&#10;Description automatically generated">
            <a:extLst>
              <a:ext uri="{FF2B5EF4-FFF2-40B4-BE49-F238E27FC236}">
                <a16:creationId xmlns:a16="http://schemas.microsoft.com/office/drawing/2014/main" id="{26D4F472-468D-67A5-A0B0-9D04A43A611F}"/>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35973" y="3611244"/>
            <a:ext cx="1790181" cy="1790181"/>
          </a:xfrm>
        </p:spPr>
      </p:pic>
      <p:pic>
        <p:nvPicPr>
          <p:cNvPr id="8" name="Picture 7" descr="Icon&#10;&#10;Description automatically generated">
            <a:extLst>
              <a:ext uri="{FF2B5EF4-FFF2-40B4-BE49-F238E27FC236}">
                <a16:creationId xmlns:a16="http://schemas.microsoft.com/office/drawing/2014/main" id="{E64B8515-D391-93E5-FF11-2E5512FA2F07}"/>
              </a:ext>
            </a:extLst>
          </p:cNvPr>
          <p:cNvPicPr>
            <a:picLocks noChangeAspect="1"/>
          </p:cNvPicPr>
          <p:nvPr/>
        </p:nvPicPr>
        <p:blipFill rotWithShape="1">
          <a:blip r:embed="rId6">
            <a:extLst>
              <a:ext uri="{28A0092B-C50C-407E-A947-70E740481C1C}">
                <a14:useLocalDpi xmlns:a14="http://schemas.microsoft.com/office/drawing/2010/main" val="0"/>
              </a:ext>
            </a:extLst>
          </a:blip>
          <a:srcRect l="8454" r="-51"/>
          <a:stretch/>
        </p:blipFill>
        <p:spPr>
          <a:xfrm>
            <a:off x="5049792" y="652827"/>
            <a:ext cx="1422984" cy="1553528"/>
          </a:xfrm>
          <a:prstGeom prst="rect">
            <a:avLst/>
          </a:prstGeom>
        </p:spPr>
      </p:pic>
      <p:sp>
        <p:nvSpPr>
          <p:cNvPr id="5" name="Footer Placeholder 4">
            <a:extLst>
              <a:ext uri="{FF2B5EF4-FFF2-40B4-BE49-F238E27FC236}">
                <a16:creationId xmlns:a16="http://schemas.microsoft.com/office/drawing/2014/main" id="{B066C5F4-8CE3-1ED2-D25E-4838A8245109}"/>
              </a:ext>
            </a:extLst>
          </p:cNvPr>
          <p:cNvSpPr>
            <a:spLocks noGrp="1"/>
          </p:cNvSpPr>
          <p:nvPr>
            <p:ph type="ftr" sz="quarter" idx="11"/>
          </p:nvPr>
        </p:nvSpPr>
        <p:spPr>
          <a:xfrm>
            <a:off x="1097279" y="6446838"/>
            <a:ext cx="6818262" cy="365125"/>
          </a:xfrm>
        </p:spPr>
        <p:txBody>
          <a:bodyPr>
            <a:normAutofit/>
          </a:bodyPr>
          <a:lstStyle/>
          <a:p>
            <a:pPr>
              <a:spcAft>
                <a:spcPts val="600"/>
              </a:spcAft>
            </a:pPr>
            <a:r>
              <a:rPr lang="en-US" dirty="0"/>
              <a:t>Research Methods and Professional Practice Unit 10: Research Project Proposal</a:t>
            </a:r>
          </a:p>
        </p:txBody>
      </p:sp>
      <p:sp>
        <p:nvSpPr>
          <p:cNvPr id="4" name="Date Placeholder 3">
            <a:extLst>
              <a:ext uri="{FF2B5EF4-FFF2-40B4-BE49-F238E27FC236}">
                <a16:creationId xmlns:a16="http://schemas.microsoft.com/office/drawing/2014/main" id="{D9469C1C-AD12-CE26-6C8B-EF0ED6DAB8A3}"/>
              </a:ext>
            </a:extLst>
          </p:cNvPr>
          <p:cNvSpPr>
            <a:spLocks noGrp="1"/>
          </p:cNvSpPr>
          <p:nvPr>
            <p:ph type="dt" sz="half" idx="10"/>
          </p:nvPr>
        </p:nvSpPr>
        <p:spPr>
          <a:xfrm>
            <a:off x="8218426" y="6446838"/>
            <a:ext cx="2584850" cy="365125"/>
          </a:xfrm>
        </p:spPr>
        <p:txBody>
          <a:bodyPr>
            <a:normAutofit/>
          </a:bodyPr>
          <a:lstStyle/>
          <a:p>
            <a:pPr>
              <a:spcAft>
                <a:spcPts val="600"/>
              </a:spcAft>
            </a:pPr>
            <a:fld id="{F0B60C5C-6C5E-465A-942F-4088304343F7}" type="datetime1">
              <a:rPr lang="en-GB" smtClean="0"/>
              <a:pPr>
                <a:spcAft>
                  <a:spcPts val="600"/>
                </a:spcAft>
              </a:pPr>
              <a:t>30/03/2023</a:t>
            </a:fld>
            <a:endParaRPr lang="en-US" dirty="0"/>
          </a:p>
        </p:txBody>
      </p:sp>
      <p:sp>
        <p:nvSpPr>
          <p:cNvPr id="6" name="Slide Number Placeholder 5">
            <a:extLst>
              <a:ext uri="{FF2B5EF4-FFF2-40B4-BE49-F238E27FC236}">
                <a16:creationId xmlns:a16="http://schemas.microsoft.com/office/drawing/2014/main" id="{2BEFDEDA-0F6A-CD4A-4BAC-74789B355C22}"/>
              </a:ext>
            </a:extLst>
          </p:cNvPr>
          <p:cNvSpPr>
            <a:spLocks noGrp="1"/>
          </p:cNvSpPr>
          <p:nvPr>
            <p:ph type="sldNum" sz="quarter" idx="12"/>
          </p:nvPr>
        </p:nvSpPr>
        <p:spPr>
          <a:xfrm>
            <a:off x="10993582" y="6446838"/>
            <a:ext cx="780010" cy="365125"/>
          </a:xfrm>
        </p:spPr>
        <p:txBody>
          <a:bodyPr>
            <a:normAutofit/>
          </a:bodyPr>
          <a:lstStyle/>
          <a:p>
            <a:pPr>
              <a:spcAft>
                <a:spcPts val="600"/>
              </a:spcAft>
            </a:pPr>
            <a:fld id="{3A98EE3D-8CD1-4C3F-BD1C-C98C9596463C}" type="slidenum">
              <a:rPr lang="en-US" smtClean="0"/>
              <a:pPr>
                <a:spcAft>
                  <a:spcPts val="600"/>
                </a:spcAft>
              </a:pPr>
              <a:t>6</a:t>
            </a:fld>
            <a:endParaRPr lang="en-US" dirty="0"/>
          </a:p>
        </p:txBody>
      </p:sp>
      <p:pic>
        <p:nvPicPr>
          <p:cNvPr id="11" name="Picture 10" descr="Icon&#10;&#10;Description automatically generated">
            <a:extLst>
              <a:ext uri="{FF2B5EF4-FFF2-40B4-BE49-F238E27FC236}">
                <a16:creationId xmlns:a16="http://schemas.microsoft.com/office/drawing/2014/main" id="{31D6284D-E896-40CE-B7C9-77456B0307E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79377" y="2764128"/>
            <a:ext cx="1165470" cy="1165470"/>
          </a:xfrm>
          <a:prstGeom prst="rect">
            <a:avLst/>
          </a:prstGeom>
        </p:spPr>
      </p:pic>
      <p:pic>
        <p:nvPicPr>
          <p:cNvPr id="14" name="Picture 13" descr="Icon&#10;&#10;Description automatically generated">
            <a:extLst>
              <a:ext uri="{FF2B5EF4-FFF2-40B4-BE49-F238E27FC236}">
                <a16:creationId xmlns:a16="http://schemas.microsoft.com/office/drawing/2014/main" id="{50A44A6D-E4DC-9FDE-5613-019D5AE18A5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26154" y="3214071"/>
            <a:ext cx="2010643" cy="2010643"/>
          </a:xfrm>
          <a:prstGeom prst="rect">
            <a:avLst/>
          </a:prstGeom>
        </p:spPr>
      </p:pic>
      <p:pic>
        <p:nvPicPr>
          <p:cNvPr id="17" name="Picture 16" descr="Icon&#10;&#10;Description automatically generated">
            <a:extLst>
              <a:ext uri="{FF2B5EF4-FFF2-40B4-BE49-F238E27FC236}">
                <a16:creationId xmlns:a16="http://schemas.microsoft.com/office/drawing/2014/main" id="{A2E9C90F-69E9-4ADA-DA45-2FD9D7A2D95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129386" y="2575112"/>
            <a:ext cx="1707776" cy="1707776"/>
          </a:xfrm>
          <a:prstGeom prst="rect">
            <a:avLst/>
          </a:prstGeom>
        </p:spPr>
      </p:pic>
      <p:pic>
        <p:nvPicPr>
          <p:cNvPr id="19" name="Picture 18" descr="Icon&#10;&#10;Description automatically generated">
            <a:extLst>
              <a:ext uri="{FF2B5EF4-FFF2-40B4-BE49-F238E27FC236}">
                <a16:creationId xmlns:a16="http://schemas.microsoft.com/office/drawing/2014/main" id="{B2D49F12-6100-BD9A-30C7-722A509060A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455508" y="2442974"/>
            <a:ext cx="2106705" cy="2106705"/>
          </a:xfrm>
          <a:prstGeom prst="rect">
            <a:avLst/>
          </a:prstGeom>
        </p:spPr>
      </p:pic>
      <p:sp>
        <p:nvSpPr>
          <p:cNvPr id="20" name="Rectangle 19">
            <a:extLst>
              <a:ext uri="{FF2B5EF4-FFF2-40B4-BE49-F238E27FC236}">
                <a16:creationId xmlns:a16="http://schemas.microsoft.com/office/drawing/2014/main" id="{2895CF56-2E2B-4BF1-A858-2C0000C0C617}"/>
              </a:ext>
            </a:extLst>
          </p:cNvPr>
          <p:cNvSpPr/>
          <p:nvPr/>
        </p:nvSpPr>
        <p:spPr>
          <a:xfrm>
            <a:off x="7474334" y="2097942"/>
            <a:ext cx="4897582" cy="400110"/>
          </a:xfrm>
          <a:prstGeom prst="rect">
            <a:avLst/>
          </a:prstGeom>
          <a:noFill/>
        </p:spPr>
        <p:txBody>
          <a:bodyPr wrap="square" lIns="91440" tIns="45720" rIns="91440" bIns="45720">
            <a:spAutoFit/>
          </a:bodyPr>
          <a:lstStyle/>
          <a:p>
            <a:pPr algn="ctr"/>
            <a:r>
              <a:rPr lang="en-US" sz="2000" b="1" dirty="0">
                <a:ln w="22225">
                  <a:solidFill>
                    <a:schemeClr val="accent2"/>
                  </a:solidFill>
                  <a:prstDash val="solid"/>
                </a:ln>
                <a:solidFill>
                  <a:schemeClr val="accent2">
                    <a:lumMod val="40000"/>
                    <a:lumOff val="60000"/>
                  </a:schemeClr>
                </a:solidFill>
              </a:rPr>
              <a:t>26% Spoofing</a:t>
            </a:r>
          </a:p>
        </p:txBody>
      </p:sp>
      <p:sp>
        <p:nvSpPr>
          <p:cNvPr id="21" name="Rectangle 20">
            <a:extLst>
              <a:ext uri="{FF2B5EF4-FFF2-40B4-BE49-F238E27FC236}">
                <a16:creationId xmlns:a16="http://schemas.microsoft.com/office/drawing/2014/main" id="{07BA3325-D0EA-66DF-D801-FD906252E6E1}"/>
              </a:ext>
            </a:extLst>
          </p:cNvPr>
          <p:cNvSpPr/>
          <p:nvPr/>
        </p:nvSpPr>
        <p:spPr>
          <a:xfrm>
            <a:off x="8114496" y="2409524"/>
            <a:ext cx="4897582" cy="400110"/>
          </a:xfrm>
          <a:prstGeom prst="rect">
            <a:avLst/>
          </a:prstGeom>
          <a:noFill/>
        </p:spPr>
        <p:txBody>
          <a:bodyPr wrap="square" lIns="91440" tIns="45720" rIns="91440" bIns="45720">
            <a:spAutoFit/>
          </a:bodyPr>
          <a:lstStyle/>
          <a:p>
            <a:pPr algn="ctr"/>
            <a:r>
              <a:rPr lang="en-US" sz="2000" b="1" dirty="0">
                <a:ln w="22225">
                  <a:solidFill>
                    <a:schemeClr val="accent2"/>
                  </a:solidFill>
                  <a:prstDash val="solid"/>
                </a:ln>
                <a:solidFill>
                  <a:schemeClr val="accent2">
                    <a:lumMod val="40000"/>
                    <a:lumOff val="60000"/>
                  </a:schemeClr>
                </a:solidFill>
              </a:rPr>
              <a:t>87% Website redirection</a:t>
            </a:r>
          </a:p>
        </p:txBody>
      </p:sp>
      <p:sp>
        <p:nvSpPr>
          <p:cNvPr id="22" name="Rectangle 21">
            <a:extLst>
              <a:ext uri="{FF2B5EF4-FFF2-40B4-BE49-F238E27FC236}">
                <a16:creationId xmlns:a16="http://schemas.microsoft.com/office/drawing/2014/main" id="{BC607BD9-8B54-01D0-E744-FE9D6C160DB4}"/>
              </a:ext>
            </a:extLst>
          </p:cNvPr>
          <p:cNvSpPr/>
          <p:nvPr/>
        </p:nvSpPr>
        <p:spPr>
          <a:xfrm>
            <a:off x="7649127" y="3485973"/>
            <a:ext cx="4897582" cy="400110"/>
          </a:xfrm>
          <a:prstGeom prst="rect">
            <a:avLst/>
          </a:prstGeom>
          <a:noFill/>
        </p:spPr>
        <p:txBody>
          <a:bodyPr wrap="square" lIns="91440" tIns="45720" rIns="91440" bIns="45720">
            <a:spAutoFit/>
          </a:bodyPr>
          <a:lstStyle/>
          <a:p>
            <a:pPr algn="ctr"/>
            <a:r>
              <a:rPr lang="en-US" sz="2000" b="1" dirty="0">
                <a:ln w="22225">
                  <a:solidFill>
                    <a:schemeClr val="accent2"/>
                  </a:solidFill>
                  <a:prstDash val="solid"/>
                </a:ln>
                <a:solidFill>
                  <a:schemeClr val="accent2">
                    <a:lumMod val="40000"/>
                    <a:lumOff val="60000"/>
                  </a:schemeClr>
                </a:solidFill>
              </a:rPr>
              <a:t>83% Businesses</a:t>
            </a:r>
          </a:p>
        </p:txBody>
      </p:sp>
      <p:sp>
        <p:nvSpPr>
          <p:cNvPr id="23" name="Rectangle 22">
            <a:extLst>
              <a:ext uri="{FF2B5EF4-FFF2-40B4-BE49-F238E27FC236}">
                <a16:creationId xmlns:a16="http://schemas.microsoft.com/office/drawing/2014/main" id="{3C6DA8E5-2B5D-23D1-6B4C-08061908703A}"/>
              </a:ext>
            </a:extLst>
          </p:cNvPr>
          <p:cNvSpPr/>
          <p:nvPr/>
        </p:nvSpPr>
        <p:spPr>
          <a:xfrm>
            <a:off x="7983274" y="3809541"/>
            <a:ext cx="4897582" cy="400110"/>
          </a:xfrm>
          <a:prstGeom prst="rect">
            <a:avLst/>
          </a:prstGeom>
          <a:noFill/>
        </p:spPr>
        <p:txBody>
          <a:bodyPr wrap="square" lIns="91440" tIns="45720" rIns="91440" bIns="45720">
            <a:spAutoFit/>
          </a:bodyPr>
          <a:lstStyle/>
          <a:p>
            <a:pPr algn="ctr"/>
            <a:r>
              <a:rPr lang="en-US" sz="2000" b="1" dirty="0">
                <a:ln w="22225">
                  <a:solidFill>
                    <a:schemeClr val="accent2"/>
                  </a:solidFill>
                  <a:prstDash val="solid"/>
                </a:ln>
                <a:solidFill>
                  <a:schemeClr val="accent2">
                    <a:lumMod val="40000"/>
                    <a:lumOff val="60000"/>
                  </a:schemeClr>
                </a:solidFill>
              </a:rPr>
              <a:t>29% Phishing training</a:t>
            </a:r>
          </a:p>
        </p:txBody>
      </p:sp>
      <p:sp>
        <p:nvSpPr>
          <p:cNvPr id="24" name="TextBox 23">
            <a:extLst>
              <a:ext uri="{FF2B5EF4-FFF2-40B4-BE49-F238E27FC236}">
                <a16:creationId xmlns:a16="http://schemas.microsoft.com/office/drawing/2014/main" id="{1B5C0BF3-6C00-9030-A22F-D063882356B5}"/>
              </a:ext>
            </a:extLst>
          </p:cNvPr>
          <p:cNvSpPr txBox="1"/>
          <p:nvPr/>
        </p:nvSpPr>
        <p:spPr>
          <a:xfrm>
            <a:off x="9106202" y="2764128"/>
            <a:ext cx="1633845" cy="369332"/>
          </a:xfrm>
          <a:prstGeom prst="rect">
            <a:avLst/>
          </a:prstGeom>
          <a:noFill/>
        </p:spPr>
        <p:txBody>
          <a:bodyPr wrap="none" rtlCol="0">
            <a:spAutoFit/>
          </a:bodyPr>
          <a:lstStyle/>
          <a:p>
            <a:r>
              <a:rPr lang="en-GB" dirty="0"/>
              <a:t>(Belger, 2023)</a:t>
            </a:r>
          </a:p>
        </p:txBody>
      </p:sp>
      <p:sp>
        <p:nvSpPr>
          <p:cNvPr id="25" name="TextBox 24">
            <a:extLst>
              <a:ext uri="{FF2B5EF4-FFF2-40B4-BE49-F238E27FC236}">
                <a16:creationId xmlns:a16="http://schemas.microsoft.com/office/drawing/2014/main" id="{8FA74C8C-FFB0-3DF2-B260-054D5DFE26CC}"/>
              </a:ext>
            </a:extLst>
          </p:cNvPr>
          <p:cNvSpPr txBox="1"/>
          <p:nvPr/>
        </p:nvSpPr>
        <p:spPr>
          <a:xfrm>
            <a:off x="9106202" y="4199050"/>
            <a:ext cx="3105977" cy="923330"/>
          </a:xfrm>
          <a:prstGeom prst="rect">
            <a:avLst/>
          </a:prstGeom>
          <a:noFill/>
        </p:spPr>
        <p:txBody>
          <a:bodyPr wrap="square" rtlCol="0">
            <a:spAutoFit/>
          </a:bodyPr>
          <a:lstStyle/>
          <a:p>
            <a:r>
              <a:rPr lang="en-GB" dirty="0"/>
              <a:t>(Department for Digital Culture  Media and Sport., 2022)</a:t>
            </a:r>
          </a:p>
        </p:txBody>
      </p:sp>
      <p:sp>
        <p:nvSpPr>
          <p:cNvPr id="3" name="Rectangle 2">
            <a:extLst>
              <a:ext uri="{FF2B5EF4-FFF2-40B4-BE49-F238E27FC236}">
                <a16:creationId xmlns:a16="http://schemas.microsoft.com/office/drawing/2014/main" id="{903FD6DC-4E21-3406-926B-CA123029813C}"/>
              </a:ext>
            </a:extLst>
          </p:cNvPr>
          <p:cNvSpPr/>
          <p:nvPr/>
        </p:nvSpPr>
        <p:spPr>
          <a:xfrm>
            <a:off x="1215896" y="5206382"/>
            <a:ext cx="2723824"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STRIDE</a:t>
            </a:r>
          </a:p>
        </p:txBody>
      </p:sp>
      <p:sp>
        <p:nvSpPr>
          <p:cNvPr id="7" name="TextBox 6">
            <a:extLst>
              <a:ext uri="{FF2B5EF4-FFF2-40B4-BE49-F238E27FC236}">
                <a16:creationId xmlns:a16="http://schemas.microsoft.com/office/drawing/2014/main" id="{9F80030C-0B4E-145C-DD1B-D0E75B719E84}"/>
              </a:ext>
            </a:extLst>
          </p:cNvPr>
          <p:cNvSpPr txBox="1"/>
          <p:nvPr/>
        </p:nvSpPr>
        <p:spPr>
          <a:xfrm>
            <a:off x="3934566" y="5641797"/>
            <a:ext cx="2584850" cy="369332"/>
          </a:xfrm>
          <a:prstGeom prst="rect">
            <a:avLst/>
          </a:prstGeom>
          <a:noFill/>
        </p:spPr>
        <p:txBody>
          <a:bodyPr wrap="square" rtlCol="0">
            <a:spAutoFit/>
          </a:bodyPr>
          <a:lstStyle/>
          <a:p>
            <a:r>
              <a:rPr lang="en-GB" dirty="0"/>
              <a:t>(Sharma et al., 2023)</a:t>
            </a:r>
          </a:p>
        </p:txBody>
      </p:sp>
      <p:pic>
        <p:nvPicPr>
          <p:cNvPr id="16" name="Audio 15">
            <a:hlinkClick r:id="" action="ppaction://media"/>
            <a:extLst>
              <a:ext uri="{FF2B5EF4-FFF2-40B4-BE49-F238E27FC236}">
                <a16:creationId xmlns:a16="http://schemas.microsoft.com/office/drawing/2014/main" id="{506CB83E-830D-3EA6-1272-9D52751CC259}"/>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820090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4921"/>
    </mc:Choice>
    <mc:Fallback xmlns="">
      <p:transition spd="slow" advTm="549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34461041-8413-4023-ABA7-9E499B0AD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447874A-A1BE-74CB-1AF6-B77D2FFA4AAA}"/>
              </a:ext>
            </a:extLst>
          </p:cNvPr>
          <p:cNvSpPr>
            <a:spLocks noGrp="1"/>
          </p:cNvSpPr>
          <p:nvPr>
            <p:ph type="title"/>
          </p:nvPr>
        </p:nvSpPr>
        <p:spPr>
          <a:xfrm>
            <a:off x="1187355" y="4374204"/>
            <a:ext cx="9818390" cy="1029308"/>
          </a:xfrm>
        </p:spPr>
        <p:txBody>
          <a:bodyPr vert="horz" lIns="91440" tIns="45720" rIns="91440" bIns="45720" rtlCol="0" anchor="b">
            <a:normAutofit/>
          </a:bodyPr>
          <a:lstStyle/>
          <a:p>
            <a:r>
              <a:rPr lang="en-US" sz="6000" dirty="0">
                <a:solidFill>
                  <a:schemeClr val="tx1">
                    <a:lumMod val="85000"/>
                    <a:lumOff val="15000"/>
                  </a:schemeClr>
                </a:solidFill>
              </a:rPr>
              <a:t>Research methodology</a:t>
            </a:r>
          </a:p>
        </p:txBody>
      </p:sp>
      <p:pic>
        <p:nvPicPr>
          <p:cNvPr id="7" name="Content Placeholder 6" descr="Shape&#10;&#10;Description automatically generated with low confidence">
            <a:extLst>
              <a:ext uri="{FF2B5EF4-FFF2-40B4-BE49-F238E27FC236}">
                <a16:creationId xmlns:a16="http://schemas.microsoft.com/office/drawing/2014/main" id="{7338C76D-06AF-41EB-3F48-2A5240359086}"/>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504299" y="614032"/>
            <a:ext cx="3494428" cy="3494428"/>
          </a:xfrm>
          <a:prstGeom prst="rect">
            <a:avLst/>
          </a:prstGeom>
        </p:spPr>
      </p:pic>
      <p:cxnSp>
        <p:nvCxnSpPr>
          <p:cNvPr id="18" name="Straight Connector 17">
            <a:extLst>
              <a:ext uri="{FF2B5EF4-FFF2-40B4-BE49-F238E27FC236}">
                <a16:creationId xmlns:a16="http://schemas.microsoft.com/office/drawing/2014/main" id="{F05BCF04-4702-43D0-BE8F-DBF6C2F651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0" y="5569068"/>
            <a:ext cx="9601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53B4A494-ED20-47DD-A927-05EA273B0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Footer Placeholder 4">
            <a:extLst>
              <a:ext uri="{FF2B5EF4-FFF2-40B4-BE49-F238E27FC236}">
                <a16:creationId xmlns:a16="http://schemas.microsoft.com/office/drawing/2014/main" id="{AEF29DC3-5B33-F2E0-2248-20A9F6440CE1}"/>
              </a:ext>
            </a:extLst>
          </p:cNvPr>
          <p:cNvSpPr>
            <a:spLocks noGrp="1"/>
          </p:cNvSpPr>
          <p:nvPr>
            <p:ph type="ftr" sz="quarter" idx="11"/>
          </p:nvPr>
        </p:nvSpPr>
        <p:spPr>
          <a:xfrm>
            <a:off x="1187355" y="6446838"/>
            <a:ext cx="6728186" cy="365125"/>
          </a:xfrm>
        </p:spPr>
        <p:txBody>
          <a:bodyPr vert="horz" lIns="91440" tIns="45720" rIns="91440" bIns="45720" rtlCol="0" anchor="ctr">
            <a:normAutofit/>
          </a:bodyPr>
          <a:lstStyle/>
          <a:p>
            <a:pPr>
              <a:spcAft>
                <a:spcPts val="600"/>
              </a:spcAft>
            </a:pPr>
            <a:r>
              <a:rPr lang="en-US" sz="900" kern="1200" cap="all" baseline="0" dirty="0">
                <a:solidFill>
                  <a:srgbClr val="FFFFFF"/>
                </a:solidFill>
                <a:latin typeface="+mn-lt"/>
                <a:ea typeface="+mn-ea"/>
                <a:cs typeface="+mn-cs"/>
              </a:rPr>
              <a:t>Research Methods and Professional Practice Unit 10: Research Project Proposal</a:t>
            </a:r>
          </a:p>
        </p:txBody>
      </p:sp>
      <p:sp>
        <p:nvSpPr>
          <p:cNvPr id="4" name="Date Placeholder 3">
            <a:extLst>
              <a:ext uri="{FF2B5EF4-FFF2-40B4-BE49-F238E27FC236}">
                <a16:creationId xmlns:a16="http://schemas.microsoft.com/office/drawing/2014/main" id="{2C3A56E6-2556-FDF2-BEDF-7E61AE430EC4}"/>
              </a:ext>
            </a:extLst>
          </p:cNvPr>
          <p:cNvSpPr>
            <a:spLocks noGrp="1"/>
          </p:cNvSpPr>
          <p:nvPr>
            <p:ph type="dt" sz="half" idx="10"/>
          </p:nvPr>
        </p:nvSpPr>
        <p:spPr>
          <a:xfrm>
            <a:off x="8218426" y="6446838"/>
            <a:ext cx="2584850" cy="365125"/>
          </a:xfrm>
        </p:spPr>
        <p:txBody>
          <a:bodyPr vert="horz" lIns="91440" tIns="45720" rIns="91440" bIns="45720" rtlCol="0" anchor="ctr">
            <a:normAutofit/>
          </a:bodyPr>
          <a:lstStyle/>
          <a:p>
            <a:pPr>
              <a:spcAft>
                <a:spcPts val="600"/>
              </a:spcAft>
            </a:pPr>
            <a:fld id="{F0B60C5C-6C5E-465A-942F-4088304343F7}" type="datetime1">
              <a:rPr lang="en-US" sz="900" smtClean="0"/>
              <a:pPr>
                <a:spcAft>
                  <a:spcPts val="600"/>
                </a:spcAft>
              </a:pPr>
              <a:t>3/30/2023</a:t>
            </a:fld>
            <a:endParaRPr lang="en-US" sz="900" dirty="0"/>
          </a:p>
        </p:txBody>
      </p:sp>
      <p:sp>
        <p:nvSpPr>
          <p:cNvPr id="6" name="Slide Number Placeholder 5">
            <a:extLst>
              <a:ext uri="{FF2B5EF4-FFF2-40B4-BE49-F238E27FC236}">
                <a16:creationId xmlns:a16="http://schemas.microsoft.com/office/drawing/2014/main" id="{F51BBDE2-85F1-365F-192B-D159F6A764EF}"/>
              </a:ext>
            </a:extLst>
          </p:cNvPr>
          <p:cNvSpPr>
            <a:spLocks noGrp="1"/>
          </p:cNvSpPr>
          <p:nvPr>
            <p:ph type="sldNum" sz="quarter" idx="12"/>
          </p:nvPr>
        </p:nvSpPr>
        <p:spPr>
          <a:xfrm>
            <a:off x="10993582" y="6446838"/>
            <a:ext cx="780010" cy="365125"/>
          </a:xfrm>
        </p:spPr>
        <p:txBody>
          <a:bodyPr vert="horz" lIns="91440" tIns="45720" rIns="91440" bIns="45720" rtlCol="0" anchor="ctr">
            <a:normAutofit/>
          </a:bodyPr>
          <a:lstStyle/>
          <a:p>
            <a:pPr>
              <a:spcAft>
                <a:spcPts val="600"/>
              </a:spcAft>
            </a:pPr>
            <a:fld id="{3A98EE3D-8CD1-4C3F-BD1C-C98C9596463C}" type="slidenum">
              <a:rPr lang="en-US" sz="1050" smtClean="0"/>
              <a:pPr>
                <a:spcAft>
                  <a:spcPts val="600"/>
                </a:spcAft>
              </a:pPr>
              <a:t>7</a:t>
            </a:fld>
            <a:endParaRPr lang="en-US" sz="1050" dirty="0"/>
          </a:p>
        </p:txBody>
      </p:sp>
      <p:sp>
        <p:nvSpPr>
          <p:cNvPr id="3" name="TextBox 2">
            <a:extLst>
              <a:ext uri="{FF2B5EF4-FFF2-40B4-BE49-F238E27FC236}">
                <a16:creationId xmlns:a16="http://schemas.microsoft.com/office/drawing/2014/main" id="{4883AF62-1CBF-A45A-8AEF-3B91AE36D4F6}"/>
              </a:ext>
            </a:extLst>
          </p:cNvPr>
          <p:cNvSpPr txBox="1"/>
          <p:nvPr/>
        </p:nvSpPr>
        <p:spPr>
          <a:xfrm>
            <a:off x="3838222" y="2730585"/>
            <a:ext cx="8353779" cy="1015663"/>
          </a:xfrm>
          <a:prstGeom prst="rect">
            <a:avLst/>
          </a:prstGeom>
          <a:noFill/>
        </p:spPr>
        <p:txBody>
          <a:bodyPr wrap="square" rtlCol="0">
            <a:spAutoFit/>
          </a:bodyPr>
          <a:lstStyle/>
          <a:p>
            <a:r>
              <a:rPr lang="en-US" sz="2000" dirty="0">
                <a:effectLst/>
                <a:latin typeface="+mj-lt"/>
                <a:ea typeface="PMingLiU" panose="02020500000000000000" pitchFamily="18" charset="-120"/>
              </a:rPr>
              <a:t>Hypothesis – 	Secondary school students have cyber awareness 		and can use techniques to mitigate phishing attempts.</a:t>
            </a:r>
            <a:endParaRPr lang="en-GB" sz="2000" dirty="0">
              <a:effectLst/>
              <a:latin typeface="+mj-lt"/>
              <a:ea typeface="PMingLiU" panose="02020500000000000000" pitchFamily="18" charset="-120"/>
            </a:endParaRPr>
          </a:p>
          <a:p>
            <a:endParaRPr lang="en-GB" sz="2000" dirty="0">
              <a:latin typeface="+mj-lt"/>
            </a:endParaRPr>
          </a:p>
        </p:txBody>
      </p:sp>
      <p:pic>
        <p:nvPicPr>
          <p:cNvPr id="9" name="Picture 8" descr="Shape&#10;&#10;Description automatically generated with low confidence">
            <a:extLst>
              <a:ext uri="{FF2B5EF4-FFF2-40B4-BE49-F238E27FC236}">
                <a16:creationId xmlns:a16="http://schemas.microsoft.com/office/drawing/2014/main" id="{083C0703-3173-B21B-C4AC-B6CC4702563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60018" y="520369"/>
            <a:ext cx="1839276" cy="1839276"/>
          </a:xfrm>
          <a:prstGeom prst="rect">
            <a:avLst/>
          </a:prstGeom>
        </p:spPr>
      </p:pic>
      <p:pic>
        <p:nvPicPr>
          <p:cNvPr id="11" name="Picture 10" descr="Shape&#10;&#10;Description automatically generated with low confidence">
            <a:extLst>
              <a:ext uri="{FF2B5EF4-FFF2-40B4-BE49-F238E27FC236}">
                <a16:creationId xmlns:a16="http://schemas.microsoft.com/office/drawing/2014/main" id="{81CC1E12-D6D9-E536-F1A6-46E6379478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90176" y="591882"/>
            <a:ext cx="1839276" cy="1839276"/>
          </a:xfrm>
          <a:prstGeom prst="rect">
            <a:avLst/>
          </a:prstGeom>
        </p:spPr>
      </p:pic>
      <p:pic>
        <p:nvPicPr>
          <p:cNvPr id="17" name="Picture 16" descr="Shape&#10;&#10;Description automatically generated with low confidence">
            <a:extLst>
              <a:ext uri="{FF2B5EF4-FFF2-40B4-BE49-F238E27FC236}">
                <a16:creationId xmlns:a16="http://schemas.microsoft.com/office/drawing/2014/main" id="{492387FE-46A9-BA4A-8286-784AA566B44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951378" y="509164"/>
            <a:ext cx="1822214" cy="1822214"/>
          </a:xfrm>
          <a:prstGeom prst="rect">
            <a:avLst/>
          </a:prstGeom>
        </p:spPr>
      </p:pic>
      <p:pic>
        <p:nvPicPr>
          <p:cNvPr id="13" name="Audio 12">
            <a:hlinkClick r:id="" action="ppaction://media"/>
            <a:extLst>
              <a:ext uri="{FF2B5EF4-FFF2-40B4-BE49-F238E27FC236}">
                <a16:creationId xmlns:a16="http://schemas.microsoft.com/office/drawing/2014/main" id="{87781370-67EF-B469-A523-904481ECA6CE}"/>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64526789"/>
      </p:ext>
    </p:extLst>
  </p:cSld>
  <p:clrMapOvr>
    <a:masterClrMapping/>
  </p:clrMapOvr>
  <mc:AlternateContent xmlns:mc="http://schemas.openxmlformats.org/markup-compatibility/2006" xmlns:p14="http://schemas.microsoft.com/office/powerpoint/2010/main">
    <mc:Choice Requires="p14">
      <p:transition spd="slow" p14:dur="2000" advTm="45262"/>
    </mc:Choice>
    <mc:Fallback xmlns="">
      <p:transition spd="slow" advTm="452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B4D0E555-16F6-44D0-BF56-AF5FF5BDE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117041D-1A7B-4ECA-AB68-3CFDB6726B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4"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85767CB-94CB-D8EF-913E-7140707FF416}"/>
              </a:ext>
            </a:extLst>
          </p:cNvPr>
          <p:cNvSpPr>
            <a:spLocks noGrp="1"/>
          </p:cNvSpPr>
          <p:nvPr>
            <p:ph type="title"/>
          </p:nvPr>
        </p:nvSpPr>
        <p:spPr>
          <a:xfrm>
            <a:off x="435869" y="640080"/>
            <a:ext cx="3659246" cy="2862699"/>
          </a:xfrm>
        </p:spPr>
        <p:txBody>
          <a:bodyPr vert="horz" lIns="91440" tIns="45720" rIns="91440" bIns="45720" rtlCol="0" anchor="b">
            <a:normAutofit/>
          </a:bodyPr>
          <a:lstStyle/>
          <a:p>
            <a:r>
              <a:rPr lang="en-US" sz="4100">
                <a:solidFill>
                  <a:srgbClr val="FFFFFF"/>
                </a:solidFill>
              </a:rPr>
              <a:t>Ethical considerations</a:t>
            </a:r>
          </a:p>
        </p:txBody>
      </p:sp>
      <p:cxnSp>
        <p:nvCxnSpPr>
          <p:cNvPr id="21" name="Straight Connector 20">
            <a:extLst>
              <a:ext uri="{FF2B5EF4-FFF2-40B4-BE49-F238E27FC236}">
                <a16:creationId xmlns:a16="http://schemas.microsoft.com/office/drawing/2014/main" id="{ABCD2462-4C1E-401A-AC2D-F799A138B2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3852" y="3663649"/>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8" name="Content Placeholder 7" descr="Icon&#10;&#10;Description automatically generated">
            <a:extLst>
              <a:ext uri="{FF2B5EF4-FFF2-40B4-BE49-F238E27FC236}">
                <a16:creationId xmlns:a16="http://schemas.microsoft.com/office/drawing/2014/main" id="{36F4D689-649E-A7F8-C2AC-2C84EE18F59C}"/>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9238814" y="131135"/>
            <a:ext cx="2252124" cy="2252124"/>
          </a:xfrm>
          <a:prstGeom prst="rect">
            <a:avLst/>
          </a:prstGeom>
        </p:spPr>
      </p:pic>
      <p:sp>
        <p:nvSpPr>
          <p:cNvPr id="4" name="Date Placeholder 3">
            <a:extLst>
              <a:ext uri="{FF2B5EF4-FFF2-40B4-BE49-F238E27FC236}">
                <a16:creationId xmlns:a16="http://schemas.microsoft.com/office/drawing/2014/main" id="{535604EA-C862-E8D5-483D-5E4CDCAC98D8}"/>
              </a:ext>
            </a:extLst>
          </p:cNvPr>
          <p:cNvSpPr>
            <a:spLocks noGrp="1"/>
          </p:cNvSpPr>
          <p:nvPr>
            <p:ph type="dt" sz="half" idx="10"/>
          </p:nvPr>
        </p:nvSpPr>
        <p:spPr>
          <a:xfrm>
            <a:off x="418408" y="6446838"/>
            <a:ext cx="3676707" cy="365125"/>
          </a:xfrm>
        </p:spPr>
        <p:txBody>
          <a:bodyPr vert="horz" lIns="91440" tIns="45720" rIns="91440" bIns="45720" rtlCol="0" anchor="ctr">
            <a:normAutofit/>
          </a:bodyPr>
          <a:lstStyle/>
          <a:p>
            <a:pPr algn="l">
              <a:spcAft>
                <a:spcPts val="600"/>
              </a:spcAft>
            </a:pPr>
            <a:fld id="{F0B60C5C-6C5E-465A-942F-4088304343F7}" type="datetime1">
              <a:rPr lang="en-US" sz="900" smtClean="0"/>
              <a:pPr algn="l">
                <a:spcAft>
                  <a:spcPts val="600"/>
                </a:spcAft>
              </a:pPr>
              <a:t>3/30/2023</a:t>
            </a:fld>
            <a:endParaRPr lang="en-US" sz="900"/>
          </a:p>
        </p:txBody>
      </p:sp>
      <p:sp>
        <p:nvSpPr>
          <p:cNvPr id="5" name="Footer Placeholder 4">
            <a:extLst>
              <a:ext uri="{FF2B5EF4-FFF2-40B4-BE49-F238E27FC236}">
                <a16:creationId xmlns:a16="http://schemas.microsoft.com/office/drawing/2014/main" id="{5984A054-D59B-3778-7D06-213FAFBC6A07}"/>
              </a:ext>
            </a:extLst>
          </p:cNvPr>
          <p:cNvSpPr>
            <a:spLocks noGrp="1"/>
          </p:cNvSpPr>
          <p:nvPr>
            <p:ph type="ftr" sz="quarter" idx="11"/>
          </p:nvPr>
        </p:nvSpPr>
        <p:spPr>
          <a:xfrm>
            <a:off x="5282335" y="6446838"/>
            <a:ext cx="5408362" cy="365125"/>
          </a:xfrm>
        </p:spPr>
        <p:txBody>
          <a:bodyPr vert="horz" lIns="91440" tIns="45720" rIns="91440" bIns="45720" rtlCol="0" anchor="ctr">
            <a:normAutofit/>
          </a:bodyPr>
          <a:lstStyle/>
          <a:p>
            <a:pPr>
              <a:lnSpc>
                <a:spcPct val="90000"/>
              </a:lnSpc>
              <a:spcAft>
                <a:spcPts val="600"/>
              </a:spcAft>
            </a:pPr>
            <a:r>
              <a:rPr lang="en-US" sz="900" kern="1200" cap="all" baseline="0">
                <a:solidFill>
                  <a:schemeClr val="tx1">
                    <a:lumMod val="85000"/>
                    <a:lumOff val="15000"/>
                  </a:schemeClr>
                </a:solidFill>
                <a:latin typeface="+mn-lt"/>
                <a:ea typeface="+mn-ea"/>
                <a:cs typeface="+mn-cs"/>
              </a:rPr>
              <a:t>Research Methods and Professional Practice Unit 10: Research Project Proposal</a:t>
            </a:r>
          </a:p>
        </p:txBody>
      </p:sp>
      <p:sp>
        <p:nvSpPr>
          <p:cNvPr id="6" name="Slide Number Placeholder 5">
            <a:extLst>
              <a:ext uri="{FF2B5EF4-FFF2-40B4-BE49-F238E27FC236}">
                <a16:creationId xmlns:a16="http://schemas.microsoft.com/office/drawing/2014/main" id="{7C606EAD-425E-ABB8-3AE7-1985494932B7}"/>
              </a:ext>
            </a:extLst>
          </p:cNvPr>
          <p:cNvSpPr>
            <a:spLocks noGrp="1"/>
          </p:cNvSpPr>
          <p:nvPr>
            <p:ph type="sldNum" sz="quarter" idx="12"/>
          </p:nvPr>
        </p:nvSpPr>
        <p:spPr>
          <a:xfrm>
            <a:off x="10993582" y="6446838"/>
            <a:ext cx="780010" cy="365125"/>
          </a:xfrm>
        </p:spPr>
        <p:txBody>
          <a:bodyPr vert="horz" lIns="91440" tIns="45720" rIns="91440" bIns="45720" rtlCol="0" anchor="ctr">
            <a:normAutofit/>
          </a:bodyPr>
          <a:lstStyle/>
          <a:p>
            <a:pPr>
              <a:spcAft>
                <a:spcPts val="600"/>
              </a:spcAft>
            </a:pPr>
            <a:fld id="{3A98EE3D-8CD1-4C3F-BD1C-C98C9596463C}" type="slidenum">
              <a:rPr lang="en-US" sz="1050">
                <a:solidFill>
                  <a:schemeClr val="tx1">
                    <a:lumMod val="85000"/>
                    <a:lumOff val="15000"/>
                  </a:schemeClr>
                </a:solidFill>
              </a:rPr>
              <a:pPr>
                <a:spcAft>
                  <a:spcPts val="600"/>
                </a:spcAft>
              </a:pPr>
              <a:t>8</a:t>
            </a:fld>
            <a:endParaRPr lang="en-US" sz="1050">
              <a:solidFill>
                <a:schemeClr val="tx1">
                  <a:lumMod val="85000"/>
                  <a:lumOff val="15000"/>
                </a:schemeClr>
              </a:solidFill>
            </a:endParaRPr>
          </a:p>
        </p:txBody>
      </p:sp>
      <p:sp>
        <p:nvSpPr>
          <p:cNvPr id="9" name="TextBox 8">
            <a:extLst>
              <a:ext uri="{FF2B5EF4-FFF2-40B4-BE49-F238E27FC236}">
                <a16:creationId xmlns:a16="http://schemas.microsoft.com/office/drawing/2014/main" id="{DC30A599-7398-6C1E-79FF-E0A3DAFA1703}"/>
              </a:ext>
            </a:extLst>
          </p:cNvPr>
          <p:cNvSpPr txBox="1"/>
          <p:nvPr/>
        </p:nvSpPr>
        <p:spPr>
          <a:xfrm>
            <a:off x="4883317" y="2232998"/>
            <a:ext cx="7060459" cy="3416320"/>
          </a:xfrm>
          <a:prstGeom prst="rect">
            <a:avLst/>
          </a:prstGeom>
          <a:noFill/>
        </p:spPr>
        <p:txBody>
          <a:bodyPr wrap="none" rtlCol="0">
            <a:spAutoFit/>
          </a:bodyPr>
          <a:lstStyle/>
          <a:p>
            <a:pPr marL="285750" indent="-285750">
              <a:buFont typeface="Arial" panose="020B0604020202020204" pitchFamily="34" charset="0"/>
              <a:buChar char="•"/>
            </a:pPr>
            <a:r>
              <a:rPr lang="en-GB" dirty="0"/>
              <a:t>Informed consent</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Purpose, procedures and benefits of research</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Data protection and GDPR (Consulting., 2019)</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Privacy</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Research integrity</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Risk assessment and no harm (British Computing Society, 2022)</a:t>
            </a:r>
          </a:p>
          <a:p>
            <a:pPr marL="285750" indent="-285750">
              <a:buFont typeface="Arial" panose="020B0604020202020204" pitchFamily="34" charset="0"/>
              <a:buChar char="•"/>
            </a:pPr>
            <a:endParaRPr lang="en-GB" dirty="0"/>
          </a:p>
        </p:txBody>
      </p:sp>
      <p:pic>
        <p:nvPicPr>
          <p:cNvPr id="14" name="Audio 13">
            <a:hlinkClick r:id="" action="ppaction://media"/>
            <a:extLst>
              <a:ext uri="{FF2B5EF4-FFF2-40B4-BE49-F238E27FC236}">
                <a16:creationId xmlns:a16="http://schemas.microsoft.com/office/drawing/2014/main" id="{9406355E-B128-4284-06AC-9228CC5AD12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57700354"/>
      </p:ext>
    </p:extLst>
  </p:cSld>
  <p:clrMapOvr>
    <a:masterClrMapping/>
  </p:clrMapOvr>
  <mc:AlternateContent xmlns:mc="http://schemas.openxmlformats.org/markup-compatibility/2006">
    <mc:Choice xmlns:p14="http://schemas.microsoft.com/office/powerpoint/2010/main" Requires="p14">
      <p:transition spd="slow" p14:dur="2000" advTm="59069"/>
    </mc:Choice>
    <mc:Fallback>
      <p:transition spd="slow" advTm="590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3656CAB-66EC-B6FF-2D6A-296BC9DFD360}"/>
              </a:ext>
            </a:extLst>
          </p:cNvPr>
          <p:cNvSpPr>
            <a:spLocks noGrp="1"/>
          </p:cNvSpPr>
          <p:nvPr>
            <p:ph type="title"/>
          </p:nvPr>
        </p:nvSpPr>
        <p:spPr>
          <a:xfrm>
            <a:off x="5116783" y="516835"/>
            <a:ext cx="5977937" cy="1666501"/>
          </a:xfrm>
        </p:spPr>
        <p:txBody>
          <a:bodyPr>
            <a:normAutofit/>
          </a:bodyPr>
          <a:lstStyle/>
          <a:p>
            <a:r>
              <a:rPr lang="en-GB" sz="4000" dirty="0">
                <a:solidFill>
                  <a:srgbClr val="FFFFFF"/>
                </a:solidFill>
                <a:latin typeface="Arial" panose="020B0604020202020204" pitchFamily="34" charset="0"/>
                <a:cs typeface="Arial" panose="020B0604020202020204" pitchFamily="34" charset="0"/>
              </a:rPr>
              <a:t>Artefact</a:t>
            </a:r>
            <a:endParaRPr lang="en-GB" sz="4000" dirty="0">
              <a:solidFill>
                <a:srgbClr val="FFFFFF"/>
              </a:solidFill>
            </a:endParaRPr>
          </a:p>
        </p:txBody>
      </p:sp>
      <p:pic>
        <p:nvPicPr>
          <p:cNvPr id="7" name="Picture 6" descr="A picture containing icon&#10;&#10;Description automatically generated">
            <a:extLst>
              <a:ext uri="{FF2B5EF4-FFF2-40B4-BE49-F238E27FC236}">
                <a16:creationId xmlns:a16="http://schemas.microsoft.com/office/drawing/2014/main" id="{3AB2A1C2-7DB5-9A52-7A94-73A27AE8EA82}"/>
              </a:ext>
            </a:extLst>
          </p:cNvPr>
          <p:cNvPicPr>
            <a:picLocks noChangeAspect="1"/>
          </p:cNvPicPr>
          <p:nvPr/>
        </p:nvPicPr>
        <p:blipFill rotWithShape="1">
          <a:blip r:embed="rId5">
            <a:extLst>
              <a:ext uri="{28A0092B-C50C-407E-A947-70E740481C1C}">
                <a14:useLocalDpi xmlns:a14="http://schemas.microsoft.com/office/drawing/2010/main" val="0"/>
              </a:ext>
            </a:extLst>
          </a:blip>
          <a:srcRect l="15865" r="17350"/>
          <a:stretch/>
        </p:blipFill>
        <p:spPr>
          <a:xfrm>
            <a:off x="20" y="10"/>
            <a:ext cx="4580077" cy="6857990"/>
          </a:xfrm>
          <a:prstGeom prst="rect">
            <a:avLst/>
          </a:prstGeom>
        </p:spPr>
      </p:pic>
      <p:cxnSp>
        <p:nvCxnSpPr>
          <p:cNvPr id="23" name="Straight Connector 22">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87AD013-8A00-6E79-8A9F-AA1425CE82F5}"/>
              </a:ext>
            </a:extLst>
          </p:cNvPr>
          <p:cNvSpPr>
            <a:spLocks noGrp="1"/>
          </p:cNvSpPr>
          <p:nvPr>
            <p:ph idx="1"/>
          </p:nvPr>
        </p:nvSpPr>
        <p:spPr>
          <a:xfrm>
            <a:off x="5116783" y="2546224"/>
            <a:ext cx="6514777" cy="3730357"/>
          </a:xfrm>
        </p:spPr>
        <p:txBody>
          <a:bodyPr>
            <a:normAutofit fontScale="92500" lnSpcReduction="20000"/>
          </a:bodyPr>
          <a:lstStyle/>
          <a:p>
            <a:pPr>
              <a:lnSpc>
                <a:spcPct val="110000"/>
              </a:lnSpc>
              <a:buFont typeface="Arial" panose="020B0604020202020204" pitchFamily="34" charset="0"/>
              <a:buChar char="•"/>
            </a:pPr>
            <a:r>
              <a:rPr lang="en-GB" sz="2000" dirty="0">
                <a:solidFill>
                  <a:srgbClr val="FFFFFF"/>
                </a:solidFill>
              </a:rPr>
              <a:t>Phishing simulation</a:t>
            </a:r>
          </a:p>
          <a:p>
            <a:pPr>
              <a:lnSpc>
                <a:spcPct val="110000"/>
              </a:lnSpc>
              <a:buFont typeface="Arial" panose="020B0604020202020204" pitchFamily="34" charset="0"/>
              <a:buChar char="•"/>
            </a:pPr>
            <a:r>
              <a:rPr lang="en-GB" sz="2000" dirty="0">
                <a:solidFill>
                  <a:srgbClr val="FFFFFF"/>
                </a:solidFill>
              </a:rPr>
              <a:t>Support an introductory programme for students participating in e-learning courses / online lessons</a:t>
            </a:r>
          </a:p>
          <a:p>
            <a:pPr>
              <a:lnSpc>
                <a:spcPct val="110000"/>
              </a:lnSpc>
              <a:buFont typeface="Arial" panose="020B0604020202020204" pitchFamily="34" charset="0"/>
              <a:buChar char="•"/>
            </a:pPr>
            <a:r>
              <a:rPr lang="en-GB" sz="2000" dirty="0">
                <a:solidFill>
                  <a:srgbClr val="FFFFFF"/>
                </a:solidFill>
              </a:rPr>
              <a:t>Secure protocols in a web-based application</a:t>
            </a:r>
          </a:p>
          <a:p>
            <a:pPr>
              <a:lnSpc>
                <a:spcPct val="110000"/>
              </a:lnSpc>
              <a:buFont typeface="Arial" panose="020B0604020202020204" pitchFamily="34" charset="0"/>
              <a:buChar char="•"/>
            </a:pPr>
            <a:r>
              <a:rPr lang="en-GB" sz="2000" dirty="0">
                <a:solidFill>
                  <a:srgbClr val="FFFFFF"/>
                </a:solidFill>
              </a:rPr>
              <a:t>Scenarios/Challenges to assess the response of students to Phishing attempts</a:t>
            </a:r>
          </a:p>
          <a:p>
            <a:pPr>
              <a:lnSpc>
                <a:spcPct val="110000"/>
              </a:lnSpc>
              <a:buFont typeface="Arial" panose="020B0604020202020204" pitchFamily="34" charset="0"/>
              <a:buChar char="•"/>
            </a:pPr>
            <a:r>
              <a:rPr lang="en-GB" sz="2000" dirty="0">
                <a:solidFill>
                  <a:srgbClr val="FFFFFF"/>
                </a:solidFill>
              </a:rPr>
              <a:t>Student related content</a:t>
            </a:r>
          </a:p>
          <a:p>
            <a:pPr>
              <a:lnSpc>
                <a:spcPct val="110000"/>
              </a:lnSpc>
              <a:buFont typeface="Arial" panose="020B0604020202020204" pitchFamily="34" charset="0"/>
              <a:buChar char="•"/>
            </a:pPr>
            <a:r>
              <a:rPr lang="en-GB" sz="2000" dirty="0">
                <a:solidFill>
                  <a:srgbClr val="FFFFFF"/>
                </a:solidFill>
              </a:rPr>
              <a:t>Python language</a:t>
            </a:r>
          </a:p>
          <a:p>
            <a:pPr>
              <a:lnSpc>
                <a:spcPct val="110000"/>
              </a:lnSpc>
              <a:buFont typeface="Arial" panose="020B0604020202020204" pitchFamily="34" charset="0"/>
              <a:buChar char="•"/>
            </a:pPr>
            <a:r>
              <a:rPr lang="en-GB" sz="2000" dirty="0">
                <a:solidFill>
                  <a:srgbClr val="FFFFFF"/>
                </a:solidFill>
              </a:rPr>
              <a:t>Data analysis</a:t>
            </a:r>
          </a:p>
        </p:txBody>
      </p:sp>
      <p:sp>
        <p:nvSpPr>
          <p:cNvPr id="4" name="Date Placeholder 3">
            <a:extLst>
              <a:ext uri="{FF2B5EF4-FFF2-40B4-BE49-F238E27FC236}">
                <a16:creationId xmlns:a16="http://schemas.microsoft.com/office/drawing/2014/main" id="{82C73F21-21AF-16BC-7F96-5D786D436AF7}"/>
              </a:ext>
            </a:extLst>
          </p:cNvPr>
          <p:cNvSpPr>
            <a:spLocks noGrp="1"/>
          </p:cNvSpPr>
          <p:nvPr>
            <p:ph type="dt" sz="half" idx="10"/>
          </p:nvPr>
        </p:nvSpPr>
        <p:spPr>
          <a:xfrm>
            <a:off x="640080" y="6446838"/>
            <a:ext cx="2472271" cy="365125"/>
          </a:xfrm>
        </p:spPr>
        <p:txBody>
          <a:bodyPr>
            <a:normAutofit/>
          </a:bodyPr>
          <a:lstStyle/>
          <a:p>
            <a:pPr algn="l">
              <a:spcAft>
                <a:spcPts val="600"/>
              </a:spcAft>
            </a:pPr>
            <a:fld id="{F0B60C5C-6C5E-465A-942F-4088304343F7}" type="datetime1">
              <a:rPr lang="en-GB" smtClean="0"/>
              <a:pPr algn="l">
                <a:spcAft>
                  <a:spcPts val="600"/>
                </a:spcAft>
              </a:pPr>
              <a:t>30/03/2023</a:t>
            </a:fld>
            <a:endParaRPr lang="en-US" dirty="0"/>
          </a:p>
        </p:txBody>
      </p:sp>
      <p:sp>
        <p:nvSpPr>
          <p:cNvPr id="5" name="Footer Placeholder 4">
            <a:extLst>
              <a:ext uri="{FF2B5EF4-FFF2-40B4-BE49-F238E27FC236}">
                <a16:creationId xmlns:a16="http://schemas.microsoft.com/office/drawing/2014/main" id="{C2BE40BA-CF32-047D-706D-D644D9C3A5E0}"/>
              </a:ext>
            </a:extLst>
          </p:cNvPr>
          <p:cNvSpPr>
            <a:spLocks noGrp="1"/>
          </p:cNvSpPr>
          <p:nvPr>
            <p:ph type="ftr" sz="quarter" idx="11"/>
          </p:nvPr>
        </p:nvSpPr>
        <p:spPr>
          <a:xfrm>
            <a:off x="5116783" y="6446838"/>
            <a:ext cx="5486400" cy="365125"/>
          </a:xfrm>
        </p:spPr>
        <p:txBody>
          <a:bodyPr>
            <a:normAutofit/>
          </a:bodyPr>
          <a:lstStyle/>
          <a:p>
            <a:pPr>
              <a:spcAft>
                <a:spcPts val="600"/>
              </a:spcAft>
            </a:pPr>
            <a:r>
              <a:rPr lang="en-US" dirty="0"/>
              <a:t>Research Methods and Professional Practice Unit 10: Research Project Proposal</a:t>
            </a:r>
          </a:p>
        </p:txBody>
      </p:sp>
      <p:sp>
        <p:nvSpPr>
          <p:cNvPr id="6" name="Slide Number Placeholder 5">
            <a:extLst>
              <a:ext uri="{FF2B5EF4-FFF2-40B4-BE49-F238E27FC236}">
                <a16:creationId xmlns:a16="http://schemas.microsoft.com/office/drawing/2014/main" id="{47EABB54-D7CD-C574-D28B-1B9E1A0CA86B}"/>
              </a:ext>
            </a:extLst>
          </p:cNvPr>
          <p:cNvSpPr>
            <a:spLocks noGrp="1"/>
          </p:cNvSpPr>
          <p:nvPr>
            <p:ph type="sldNum" sz="quarter" idx="12"/>
          </p:nvPr>
        </p:nvSpPr>
        <p:spPr>
          <a:xfrm>
            <a:off x="10993582" y="6446838"/>
            <a:ext cx="780010" cy="365125"/>
          </a:xfrm>
        </p:spPr>
        <p:txBody>
          <a:bodyPr>
            <a:normAutofit/>
          </a:bodyPr>
          <a:lstStyle/>
          <a:p>
            <a:pPr>
              <a:spcAft>
                <a:spcPts val="600"/>
              </a:spcAft>
            </a:pPr>
            <a:fld id="{3A98EE3D-8CD1-4C3F-BD1C-C98C9596463C}" type="slidenum">
              <a:rPr lang="en-US" smtClean="0"/>
              <a:pPr>
                <a:spcAft>
                  <a:spcPts val="600"/>
                </a:spcAft>
              </a:pPr>
              <a:t>9</a:t>
            </a:fld>
            <a:endParaRPr lang="en-US" dirty="0"/>
          </a:p>
        </p:txBody>
      </p:sp>
      <p:pic>
        <p:nvPicPr>
          <p:cNvPr id="15" name="Audio 14">
            <a:hlinkClick r:id="" action="ppaction://media"/>
            <a:extLst>
              <a:ext uri="{FF2B5EF4-FFF2-40B4-BE49-F238E27FC236}">
                <a16:creationId xmlns:a16="http://schemas.microsoft.com/office/drawing/2014/main" id="{806F1125-395D-2A69-FE98-A2003720550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704295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70780"/>
    </mc:Choice>
    <mc:Fallback xmlns="">
      <p:transition spd="slow" advTm="707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5" fill="hold" display="0">
                  <p:stCondLst>
                    <p:cond delay="indefinite"/>
                  </p:stCondLst>
                  <p:endCondLst>
                    <p:cond evt="onStopAudio" delay="0">
                      <p:tgtEl>
                        <p:sldTgt/>
                      </p:tgtEl>
                    </p:cond>
                  </p:endCondLst>
                </p:cTn>
                <p:tgtEl>
                  <p:spTgt spid="15"/>
                </p:tgtEl>
              </p:cMediaNode>
            </p:audio>
          </p:childTnLst>
        </p:cTn>
      </p:par>
    </p:tnLst>
    <p:bldLst>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4|4.1|3.6|3|2.9"/>
</p:tagLst>
</file>

<file path=ppt/tags/tag2.xml><?xml version="1.0" encoding="utf-8"?>
<p:tagLst xmlns:a="http://schemas.openxmlformats.org/drawingml/2006/main" xmlns:r="http://schemas.openxmlformats.org/officeDocument/2006/relationships" xmlns:p="http://schemas.openxmlformats.org/presentationml/2006/main">
  <p:tag name="TIMING" val="|9|13.2|10|15.7|20|30|17.6"/>
</p:tagLst>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Custom 1">
      <a:majorFont>
        <a:latin typeface="Arial"/>
        <a:ea typeface=""/>
        <a:cs typeface=""/>
      </a:majorFont>
      <a:minorFont>
        <a:latin typeface="Arial"/>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8BEF1DFC5844043BCCB310C71768897" ma:contentTypeVersion="10" ma:contentTypeDescription="Create a new document." ma:contentTypeScope="" ma:versionID="166a2dbe48eba3d25aa85ae324e13b55">
  <xsd:schema xmlns:xsd="http://www.w3.org/2001/XMLSchema" xmlns:xs="http://www.w3.org/2001/XMLSchema" xmlns:p="http://schemas.microsoft.com/office/2006/metadata/properties" xmlns:ns3="d0b7a771-a036-4c18-ad3d-312fd9c7fd32" targetNamespace="http://schemas.microsoft.com/office/2006/metadata/properties" ma:root="true" ma:fieldsID="5683eab9a8d3bd0a3c3917af59099f1e" ns3:_="">
    <xsd:import namespace="d0b7a771-a036-4c18-ad3d-312fd9c7fd32"/>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LengthInSeconds"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0b7a771-a036-4c18-ad3d-312fd9c7fd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614D0A5-6495-4293-8F1F-72648DFA9336}">
  <ds:schemaRefs>
    <ds:schemaRef ds:uri="http://schemas.microsoft.com/sharepoint/v3/contenttype/forms"/>
  </ds:schemaRefs>
</ds:datastoreItem>
</file>

<file path=customXml/itemProps2.xml><?xml version="1.0" encoding="utf-8"?>
<ds:datastoreItem xmlns:ds="http://schemas.openxmlformats.org/officeDocument/2006/customXml" ds:itemID="{8146AF41-D937-4266-B39E-E099D71F6AF8}">
  <ds:schemaRefs>
    <ds:schemaRef ds:uri="d0b7a771-a036-4c18-ad3d-312fd9c7fd32"/>
    <ds:schemaRef ds:uri="http://purl.org/dc/dcmitype/"/>
    <ds:schemaRef ds:uri="http://schemas.microsoft.com/office/2006/documentManagement/types"/>
    <ds:schemaRef ds:uri="http://schemas.microsoft.com/office/2006/metadata/properties"/>
    <ds:schemaRef ds:uri="http://purl.org/dc/terms/"/>
    <ds:schemaRef ds:uri="http://www.w3.org/XML/1998/namespace"/>
    <ds:schemaRef ds:uri="http://schemas.microsoft.com/office/infopath/2007/PartnerControls"/>
    <ds:schemaRef ds:uri="http://schemas.openxmlformats.org/package/2006/metadata/core-properties"/>
    <ds:schemaRef ds:uri="http://purl.org/dc/elements/1.1/"/>
  </ds:schemaRefs>
</ds:datastoreItem>
</file>

<file path=customXml/itemProps3.xml><?xml version="1.0" encoding="utf-8"?>
<ds:datastoreItem xmlns:ds="http://schemas.openxmlformats.org/officeDocument/2006/customXml" ds:itemID="{D99DCC47-1CBE-41DC-B24A-5D3A3617C8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0b7a771-a036-4c18-ad3d-312fd9c7fd3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1129</TotalTime>
  <Words>4219</Words>
  <Application>Microsoft Office PowerPoint</Application>
  <PresentationFormat>Widescreen</PresentationFormat>
  <Paragraphs>351</Paragraphs>
  <Slides>18</Slides>
  <Notes>14</Notes>
  <HiddenSlides>0</HiddenSlides>
  <MMClips>18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arial</vt:lpstr>
      <vt:lpstr>Calibri</vt:lpstr>
      <vt:lpstr>Symbol</vt:lpstr>
      <vt:lpstr>Times New Roman</vt:lpstr>
      <vt:lpstr>Wingdings</vt:lpstr>
      <vt:lpstr>RetrospectVTI</vt:lpstr>
      <vt:lpstr>Title: Cybersecurity tools/techniques in implementing e-learning in secondary schools.</vt:lpstr>
      <vt:lpstr>Learning Outcomes</vt:lpstr>
      <vt:lpstr>Scope of the presentation</vt:lpstr>
      <vt:lpstr>E-learning in secondary schools</vt:lpstr>
      <vt:lpstr>Research gaps</vt:lpstr>
      <vt:lpstr>Threats and risk</vt:lpstr>
      <vt:lpstr>Research methodology</vt:lpstr>
      <vt:lpstr>Ethical considerations</vt:lpstr>
      <vt:lpstr>Artefact</vt:lpstr>
      <vt:lpstr>Artefact research</vt:lpstr>
      <vt:lpstr>Conclusion</vt:lpstr>
      <vt:lpstr>Timeline</vt:lpstr>
      <vt:lpstr>References</vt:lpstr>
      <vt:lpstr>References</vt:lpstr>
      <vt:lpstr>References</vt:lpstr>
      <vt:lpstr>References</vt:lpstr>
      <vt:lpstr>References</vt:lpstr>
      <vt:lpstr>Images 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Cybersecurity tools/techniques in implementing e-learning in secondary schools.</dc:title>
  <dc:creator>Jonathan Callaghan</dc:creator>
  <cp:lastModifiedBy>Callaghan, Jonathan J</cp:lastModifiedBy>
  <cp:revision>4</cp:revision>
  <dcterms:created xsi:type="dcterms:W3CDTF">2023-03-26T03:07:52Z</dcterms:created>
  <dcterms:modified xsi:type="dcterms:W3CDTF">2023-03-30T14:22:51Z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0x01010098BEF1DFC5844043BCCB310C71768897</vt:lpwstr>
  </property>
</Properties>
</file>

<file path=docProps/thumbnail.jpeg>
</file>